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Lst>
  <p:sldIdLst>
    <p:sldId id="256" r:id="rId4"/>
    <p:sldId id="261" r:id="rId5"/>
    <p:sldId id="262" r:id="rId6"/>
    <p:sldId id="264" r:id="rId7"/>
    <p:sldId id="273" r:id="rId8"/>
    <p:sldId id="271" r:id="rId9"/>
    <p:sldId id="272" r:id="rId10"/>
    <p:sldId id="270" r:id="rId11"/>
    <p:sldId id="274" r:id="rId12"/>
  </p:sldIdLst>
  <p:sldSz cx="12192000" cy="6858000"/>
  <p:notesSz cx="6858000" cy="9144000"/>
  <p:defaultTextStyle>
    <a:defPPr>
      <a:defRPr lang="ru-RU"/>
    </a:defPPr>
    <a:lvl1pPr algn="l" rtl="0" eaLnBrk="0" fontAlgn="base" hangingPunct="0">
      <a:spcBef>
        <a:spcPct val="0"/>
      </a:spcBef>
      <a:spcAft>
        <a:spcPct val="0"/>
      </a:spcAft>
      <a:defRPr b="1"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b="1"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b="1"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b="1"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b="1" kern="1200">
        <a:solidFill>
          <a:schemeClr val="tx1"/>
        </a:solidFill>
        <a:latin typeface="Arial" panose="020B0604020202020204" pitchFamily="34" charset="0"/>
        <a:ea typeface="+mn-ea"/>
        <a:cs typeface="+mn-cs"/>
      </a:defRPr>
    </a:lvl5pPr>
    <a:lvl6pPr marL="2286000" algn="l" defTabSz="914400" rtl="0" eaLnBrk="1" latinLnBrk="0" hangingPunct="1">
      <a:defRPr b="1" kern="1200">
        <a:solidFill>
          <a:schemeClr val="tx1"/>
        </a:solidFill>
        <a:latin typeface="Arial" panose="020B0604020202020204" pitchFamily="34" charset="0"/>
        <a:ea typeface="+mn-ea"/>
        <a:cs typeface="+mn-cs"/>
      </a:defRPr>
    </a:lvl6pPr>
    <a:lvl7pPr marL="2743200" algn="l" defTabSz="914400" rtl="0" eaLnBrk="1" latinLnBrk="0" hangingPunct="1">
      <a:defRPr b="1" kern="1200">
        <a:solidFill>
          <a:schemeClr val="tx1"/>
        </a:solidFill>
        <a:latin typeface="Arial" panose="020B0604020202020204" pitchFamily="34" charset="0"/>
        <a:ea typeface="+mn-ea"/>
        <a:cs typeface="+mn-cs"/>
      </a:defRPr>
    </a:lvl7pPr>
    <a:lvl8pPr marL="3200400" algn="l" defTabSz="914400" rtl="0" eaLnBrk="1" latinLnBrk="0" hangingPunct="1">
      <a:defRPr b="1" kern="1200">
        <a:solidFill>
          <a:schemeClr val="tx1"/>
        </a:solidFill>
        <a:latin typeface="Arial" panose="020B0604020202020204" pitchFamily="34" charset="0"/>
        <a:ea typeface="+mn-ea"/>
        <a:cs typeface="+mn-cs"/>
      </a:defRPr>
    </a:lvl8pPr>
    <a:lvl9pPr marL="3657600" algn="l" defTabSz="914400" rtl="0" eaLnBrk="1" latinLnBrk="0" hangingPunct="1">
      <a:defRPr b="1"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theme" Target="theme/theme1.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viewProps" Target="viewProps.xml"/></Relationships>
</file>

<file path=ppt/media/image1.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431800" y="5446714"/>
            <a:ext cx="8255000" cy="674687"/>
          </a:xfrm>
          <a:effectLst>
            <a:outerShdw dist="17961" dir="2700000" algn="ctr" rotWithShape="0">
              <a:schemeClr val="bg2"/>
            </a:outerShdw>
          </a:effectLst>
        </p:spPr>
        <p:txBody>
          <a:bodyPr/>
          <a:lstStyle>
            <a:lvl1pPr>
              <a:defRPr/>
            </a:lvl1pPr>
          </a:lstStyle>
          <a:p>
            <a:pPr lvl="0"/>
            <a:r>
              <a:rPr lang="en-US" altLang="ru-RU" noProof="0"/>
              <a:t>Click to edit Master title style</a:t>
            </a:r>
            <a:endParaRPr lang="ru-RU" altLang="ru-RU" noProof="0"/>
          </a:p>
        </p:txBody>
      </p:sp>
      <p:sp>
        <p:nvSpPr>
          <p:cNvPr id="5123" name="Rectangle 3"/>
          <p:cNvSpPr>
            <a:spLocks noGrp="1" noChangeArrowheads="1"/>
          </p:cNvSpPr>
          <p:nvPr>
            <p:ph type="subTitle" idx="1"/>
          </p:nvPr>
        </p:nvSpPr>
        <p:spPr>
          <a:xfrm>
            <a:off x="431801" y="5949950"/>
            <a:ext cx="8250767" cy="503238"/>
          </a:xfrm>
          <a:effectLst>
            <a:outerShdw dist="17961" dir="2700000" algn="ctr" rotWithShape="0">
              <a:schemeClr val="bg2"/>
            </a:outerShdw>
          </a:effectLst>
        </p:spPr>
        <p:txBody>
          <a:bodyPr/>
          <a:lstStyle>
            <a:lvl1pPr marL="0" indent="0">
              <a:buFontTx/>
              <a:buNone/>
              <a:defRPr>
                <a:solidFill>
                  <a:srgbClr val="4C5A75"/>
                </a:solidFill>
              </a:defRPr>
            </a:lvl1pPr>
          </a:lstStyle>
          <a:p>
            <a:pPr lvl="0"/>
            <a:r>
              <a:rPr lang="en-US" altLang="ru-RU" noProof="0"/>
              <a:t>Click to edit Master subtitle style</a:t>
            </a:r>
            <a:endParaRPr lang="ru-RU" altLang="ru-RU" noProof="0"/>
          </a:p>
        </p:txBody>
      </p:sp>
    </p:spTree>
    <p:extLst>
      <p:ext uri="{BB962C8B-B14F-4D97-AF65-F5344CB8AC3E}">
        <p14:creationId xmlns:p14="http://schemas.microsoft.com/office/powerpoint/2010/main" val="15852348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ECFE0691-C0A1-BB9D-3545-FD51AA87D861}"/>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5" name="Footer Placeholder 4">
            <a:extLst>
              <a:ext uri="{FF2B5EF4-FFF2-40B4-BE49-F238E27FC236}">
                <a16:creationId xmlns:a16="http://schemas.microsoft.com/office/drawing/2014/main" id="{FFF68D67-20C4-4C82-918E-6CAB4242685F}"/>
              </a:ext>
            </a:extLst>
          </p:cNvPr>
          <p:cNvSpPr>
            <a:spLocks noGrp="1"/>
          </p:cNvSpPr>
          <p:nvPr>
            <p:ph type="ftr" sz="quarter" idx="11"/>
          </p:nvPr>
        </p:nvSpPr>
        <p:spPr/>
        <p:txBody>
          <a:bodyPr/>
          <a:lstStyle>
            <a:lvl1pPr>
              <a:defRPr smtClean="0"/>
            </a:lvl1pPr>
          </a:lstStyle>
          <a:p>
            <a:endParaRPr lang="en-US"/>
          </a:p>
        </p:txBody>
      </p:sp>
      <p:sp>
        <p:nvSpPr>
          <p:cNvPr id="6" name="Slide Number Placeholder 5">
            <a:extLst>
              <a:ext uri="{FF2B5EF4-FFF2-40B4-BE49-F238E27FC236}">
                <a16:creationId xmlns:a16="http://schemas.microsoft.com/office/drawing/2014/main" id="{0D98A473-C4B8-21B2-F0C3-458851D6B483}"/>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3707733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2851" y="260350"/>
            <a:ext cx="2734733" cy="5473700"/>
          </a:xfrm>
        </p:spPr>
        <p:txBody>
          <a:bodyPr vert="eaVert"/>
          <a:lstStyle/>
          <a:p>
            <a:r>
              <a:rPr lang="en-US"/>
              <a:t>Click to edit Master title style</a:t>
            </a:r>
            <a:endParaRPr lang="ru-RU"/>
          </a:p>
        </p:txBody>
      </p:sp>
      <p:sp>
        <p:nvSpPr>
          <p:cNvPr id="3" name="Vertical Text Placeholder 2"/>
          <p:cNvSpPr>
            <a:spLocks noGrp="1"/>
          </p:cNvSpPr>
          <p:nvPr>
            <p:ph type="body" orient="vert" idx="1"/>
          </p:nvPr>
        </p:nvSpPr>
        <p:spPr>
          <a:xfrm>
            <a:off x="624418" y="260350"/>
            <a:ext cx="8005233" cy="54737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AF7A5B6D-ED7D-6B25-F339-6ED44F54939B}"/>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5" name="Footer Placeholder 4">
            <a:extLst>
              <a:ext uri="{FF2B5EF4-FFF2-40B4-BE49-F238E27FC236}">
                <a16:creationId xmlns:a16="http://schemas.microsoft.com/office/drawing/2014/main" id="{D01B097D-DD4B-B638-67CB-C3C0208C3822}"/>
              </a:ext>
            </a:extLst>
          </p:cNvPr>
          <p:cNvSpPr>
            <a:spLocks noGrp="1"/>
          </p:cNvSpPr>
          <p:nvPr>
            <p:ph type="ftr" sz="quarter" idx="11"/>
          </p:nvPr>
        </p:nvSpPr>
        <p:spPr/>
        <p:txBody>
          <a:bodyPr/>
          <a:lstStyle>
            <a:lvl1pPr>
              <a:defRPr smtClean="0"/>
            </a:lvl1pPr>
          </a:lstStyle>
          <a:p>
            <a:endParaRPr lang="en-US"/>
          </a:p>
        </p:txBody>
      </p:sp>
      <p:sp>
        <p:nvSpPr>
          <p:cNvPr id="6" name="Slide Number Placeholder 5">
            <a:extLst>
              <a:ext uri="{FF2B5EF4-FFF2-40B4-BE49-F238E27FC236}">
                <a16:creationId xmlns:a16="http://schemas.microsoft.com/office/drawing/2014/main" id="{1B804C93-ACB4-28B0-4516-A698EFC260D3}"/>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10603645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ru-RU"/>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ru-RU"/>
          </a:p>
        </p:txBody>
      </p:sp>
      <p:sp>
        <p:nvSpPr>
          <p:cNvPr id="4" name="Date Placeholder 3">
            <a:extLst>
              <a:ext uri="{FF2B5EF4-FFF2-40B4-BE49-F238E27FC236}">
                <a16:creationId xmlns:a16="http://schemas.microsoft.com/office/drawing/2014/main" id="{A2147FA9-E191-4FAA-5666-1D8615392043}"/>
              </a:ext>
            </a:extLst>
          </p:cNvPr>
          <p:cNvSpPr>
            <a:spLocks noGrp="1"/>
          </p:cNvSpPr>
          <p:nvPr>
            <p:ph type="dt" sz="half" idx="10"/>
          </p:nvPr>
        </p:nvSpPr>
        <p:spPr/>
        <p:txBody>
          <a:bodyPr/>
          <a:lstStyle>
            <a:lvl1pPr>
              <a:defRPr smtClean="0"/>
            </a:lvl1pPr>
          </a:lstStyle>
          <a:p>
            <a:pPr>
              <a:defRPr/>
            </a:pPr>
            <a:fld id="{04AB00CD-3D5F-43E6-972E-80FB8C8896E8}" type="datetime1">
              <a:rPr lang="en-US" altLang="ru-RU"/>
              <a:pPr>
                <a:defRPr/>
              </a:pPr>
              <a:t>11/9/2022</a:t>
            </a:fld>
            <a:endParaRPr lang="ru-RU" altLang="ru-RU"/>
          </a:p>
        </p:txBody>
      </p:sp>
      <p:sp>
        <p:nvSpPr>
          <p:cNvPr id="5" name="Footer Placeholder 4">
            <a:extLst>
              <a:ext uri="{FF2B5EF4-FFF2-40B4-BE49-F238E27FC236}">
                <a16:creationId xmlns:a16="http://schemas.microsoft.com/office/drawing/2014/main" id="{66628C0D-F070-09F1-760A-C25046A1BF13}"/>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6" name="Slide Number Placeholder 5">
            <a:extLst>
              <a:ext uri="{FF2B5EF4-FFF2-40B4-BE49-F238E27FC236}">
                <a16:creationId xmlns:a16="http://schemas.microsoft.com/office/drawing/2014/main" id="{F47E9657-F407-0A46-D8F7-F909B236B980}"/>
              </a:ext>
            </a:extLst>
          </p:cNvPr>
          <p:cNvSpPr>
            <a:spLocks noGrp="1"/>
          </p:cNvSpPr>
          <p:nvPr>
            <p:ph type="sldNum" sz="quarter" idx="12"/>
          </p:nvPr>
        </p:nvSpPr>
        <p:spPr/>
        <p:txBody>
          <a:bodyPr/>
          <a:lstStyle>
            <a:lvl1pPr>
              <a:defRPr/>
            </a:lvl1pPr>
          </a:lstStyle>
          <a:p>
            <a:fld id="{B89EC6C7-CD36-4BE0-B1F9-853EA8806535}" type="slidenum">
              <a:rPr lang="ru-RU" altLang="ru-RU"/>
              <a:pPr/>
              <a:t>‹#›</a:t>
            </a:fld>
            <a:endParaRPr lang="ru-RU" altLang="ru-RU"/>
          </a:p>
        </p:txBody>
      </p:sp>
    </p:spTree>
    <p:extLst>
      <p:ext uri="{BB962C8B-B14F-4D97-AF65-F5344CB8AC3E}">
        <p14:creationId xmlns:p14="http://schemas.microsoft.com/office/powerpoint/2010/main" val="14742275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D65D371C-74E3-00BC-5EE9-52AC7816F6FA}"/>
              </a:ext>
            </a:extLst>
          </p:cNvPr>
          <p:cNvSpPr>
            <a:spLocks noGrp="1"/>
          </p:cNvSpPr>
          <p:nvPr>
            <p:ph type="dt" sz="half" idx="10"/>
          </p:nvPr>
        </p:nvSpPr>
        <p:spPr/>
        <p:txBody>
          <a:bodyPr/>
          <a:lstStyle>
            <a:lvl1pPr>
              <a:defRPr smtClean="0"/>
            </a:lvl1pPr>
          </a:lstStyle>
          <a:p>
            <a:pPr>
              <a:defRPr/>
            </a:pPr>
            <a:fld id="{C59F11CC-06FA-49DD-AE11-1591CC979335}" type="datetime1">
              <a:rPr lang="en-US" altLang="ru-RU"/>
              <a:pPr>
                <a:defRPr/>
              </a:pPr>
              <a:t>11/9/2022</a:t>
            </a:fld>
            <a:endParaRPr lang="ru-RU" altLang="ru-RU"/>
          </a:p>
        </p:txBody>
      </p:sp>
      <p:sp>
        <p:nvSpPr>
          <p:cNvPr id="5" name="Footer Placeholder 4">
            <a:extLst>
              <a:ext uri="{FF2B5EF4-FFF2-40B4-BE49-F238E27FC236}">
                <a16:creationId xmlns:a16="http://schemas.microsoft.com/office/drawing/2014/main" id="{7EC78961-D281-BEFE-FD9A-7A340B142F82}"/>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6" name="Slide Number Placeholder 5">
            <a:extLst>
              <a:ext uri="{FF2B5EF4-FFF2-40B4-BE49-F238E27FC236}">
                <a16:creationId xmlns:a16="http://schemas.microsoft.com/office/drawing/2014/main" id="{0A50ACDC-C964-E3D2-BC24-E4E6A6C07F24}"/>
              </a:ext>
            </a:extLst>
          </p:cNvPr>
          <p:cNvSpPr>
            <a:spLocks noGrp="1"/>
          </p:cNvSpPr>
          <p:nvPr>
            <p:ph type="sldNum" sz="quarter" idx="12"/>
          </p:nvPr>
        </p:nvSpPr>
        <p:spPr/>
        <p:txBody>
          <a:bodyPr/>
          <a:lstStyle>
            <a:lvl1pPr>
              <a:defRPr/>
            </a:lvl1pPr>
          </a:lstStyle>
          <a:p>
            <a:fld id="{A01E94DD-A7A9-4C12-A73B-2B2A07E5794D}" type="slidenum">
              <a:rPr lang="ru-RU" altLang="ru-RU"/>
              <a:pPr/>
              <a:t>‹#›</a:t>
            </a:fld>
            <a:endParaRPr lang="ru-RU" altLang="ru-RU"/>
          </a:p>
        </p:txBody>
      </p:sp>
    </p:spTree>
    <p:extLst>
      <p:ext uri="{BB962C8B-B14F-4D97-AF65-F5344CB8AC3E}">
        <p14:creationId xmlns:p14="http://schemas.microsoft.com/office/powerpoint/2010/main" val="37747674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ru-RU"/>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a:extLst>
              <a:ext uri="{FF2B5EF4-FFF2-40B4-BE49-F238E27FC236}">
                <a16:creationId xmlns:a16="http://schemas.microsoft.com/office/drawing/2014/main" id="{817FE815-DDAD-8073-1574-7B2B48BD5858}"/>
              </a:ext>
            </a:extLst>
          </p:cNvPr>
          <p:cNvSpPr>
            <a:spLocks noGrp="1"/>
          </p:cNvSpPr>
          <p:nvPr>
            <p:ph type="dt" sz="half" idx="10"/>
          </p:nvPr>
        </p:nvSpPr>
        <p:spPr/>
        <p:txBody>
          <a:bodyPr/>
          <a:lstStyle>
            <a:lvl1pPr>
              <a:defRPr smtClean="0"/>
            </a:lvl1pPr>
          </a:lstStyle>
          <a:p>
            <a:pPr>
              <a:defRPr/>
            </a:pPr>
            <a:fld id="{117A8D74-D4D0-425A-9F1D-EF82C87413F8}" type="datetime1">
              <a:rPr lang="en-US" altLang="ru-RU"/>
              <a:pPr>
                <a:defRPr/>
              </a:pPr>
              <a:t>11/9/2022</a:t>
            </a:fld>
            <a:endParaRPr lang="ru-RU" altLang="ru-RU"/>
          </a:p>
        </p:txBody>
      </p:sp>
      <p:sp>
        <p:nvSpPr>
          <p:cNvPr id="5" name="Footer Placeholder 4">
            <a:extLst>
              <a:ext uri="{FF2B5EF4-FFF2-40B4-BE49-F238E27FC236}">
                <a16:creationId xmlns:a16="http://schemas.microsoft.com/office/drawing/2014/main" id="{EF6BA5FA-9AE8-68D3-7430-437773A65061}"/>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6" name="Slide Number Placeholder 5">
            <a:extLst>
              <a:ext uri="{FF2B5EF4-FFF2-40B4-BE49-F238E27FC236}">
                <a16:creationId xmlns:a16="http://schemas.microsoft.com/office/drawing/2014/main" id="{D832ABDC-73B3-6370-C226-09E77B955B66}"/>
              </a:ext>
            </a:extLst>
          </p:cNvPr>
          <p:cNvSpPr>
            <a:spLocks noGrp="1"/>
          </p:cNvSpPr>
          <p:nvPr>
            <p:ph type="sldNum" sz="quarter" idx="12"/>
          </p:nvPr>
        </p:nvSpPr>
        <p:spPr/>
        <p:txBody>
          <a:bodyPr/>
          <a:lstStyle>
            <a:lvl1pPr>
              <a:defRPr/>
            </a:lvl1pPr>
          </a:lstStyle>
          <a:p>
            <a:fld id="{23BF52CC-C327-497D-8D84-49F2B4543D62}" type="slidenum">
              <a:rPr lang="ru-RU" altLang="ru-RU"/>
              <a:pPr/>
              <a:t>‹#›</a:t>
            </a:fld>
            <a:endParaRPr lang="ru-RU" altLang="ru-RU"/>
          </a:p>
        </p:txBody>
      </p:sp>
    </p:spTree>
    <p:extLst>
      <p:ext uri="{BB962C8B-B14F-4D97-AF65-F5344CB8AC3E}">
        <p14:creationId xmlns:p14="http://schemas.microsoft.com/office/powerpoint/2010/main" val="9933269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Content Placeholder 2"/>
          <p:cNvSpPr>
            <a:spLocks noGrp="1"/>
          </p:cNvSpPr>
          <p:nvPr>
            <p:ph sz="half" idx="1"/>
          </p:nvPr>
        </p:nvSpPr>
        <p:spPr>
          <a:xfrm>
            <a:off x="2544234" y="1628776"/>
            <a:ext cx="4417484"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Content Placeholder 3"/>
          <p:cNvSpPr>
            <a:spLocks noGrp="1"/>
          </p:cNvSpPr>
          <p:nvPr>
            <p:ph sz="half" idx="2"/>
          </p:nvPr>
        </p:nvSpPr>
        <p:spPr>
          <a:xfrm>
            <a:off x="7164917" y="1628776"/>
            <a:ext cx="4417483"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Date Placeholder 4">
            <a:extLst>
              <a:ext uri="{FF2B5EF4-FFF2-40B4-BE49-F238E27FC236}">
                <a16:creationId xmlns:a16="http://schemas.microsoft.com/office/drawing/2014/main" id="{4BD15449-421F-5EF6-2176-842CC878B986}"/>
              </a:ext>
            </a:extLst>
          </p:cNvPr>
          <p:cNvSpPr>
            <a:spLocks noGrp="1"/>
          </p:cNvSpPr>
          <p:nvPr>
            <p:ph type="dt" sz="half" idx="10"/>
          </p:nvPr>
        </p:nvSpPr>
        <p:spPr/>
        <p:txBody>
          <a:bodyPr/>
          <a:lstStyle>
            <a:lvl1pPr>
              <a:defRPr smtClean="0"/>
            </a:lvl1pPr>
          </a:lstStyle>
          <a:p>
            <a:pPr>
              <a:defRPr/>
            </a:pPr>
            <a:fld id="{8F018564-8254-438D-A1C3-5C703E1C4E1C}" type="datetime1">
              <a:rPr lang="en-US" altLang="ru-RU"/>
              <a:pPr>
                <a:defRPr/>
              </a:pPr>
              <a:t>11/9/2022</a:t>
            </a:fld>
            <a:endParaRPr lang="ru-RU" altLang="ru-RU"/>
          </a:p>
        </p:txBody>
      </p:sp>
      <p:sp>
        <p:nvSpPr>
          <p:cNvPr id="6" name="Footer Placeholder 5">
            <a:extLst>
              <a:ext uri="{FF2B5EF4-FFF2-40B4-BE49-F238E27FC236}">
                <a16:creationId xmlns:a16="http://schemas.microsoft.com/office/drawing/2014/main" id="{02CF9A29-B14E-7332-7FAF-73AACFFF9504}"/>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7" name="Slide Number Placeholder 6">
            <a:extLst>
              <a:ext uri="{FF2B5EF4-FFF2-40B4-BE49-F238E27FC236}">
                <a16:creationId xmlns:a16="http://schemas.microsoft.com/office/drawing/2014/main" id="{A5779079-608F-8F9B-2698-A5F6DDD1D6C5}"/>
              </a:ext>
            </a:extLst>
          </p:cNvPr>
          <p:cNvSpPr>
            <a:spLocks noGrp="1"/>
          </p:cNvSpPr>
          <p:nvPr>
            <p:ph type="sldNum" sz="quarter" idx="12"/>
          </p:nvPr>
        </p:nvSpPr>
        <p:spPr/>
        <p:txBody>
          <a:bodyPr/>
          <a:lstStyle>
            <a:lvl1pPr>
              <a:defRPr/>
            </a:lvl1pPr>
          </a:lstStyle>
          <a:p>
            <a:fld id="{D4454E5E-AEA9-43A0-9FE5-9121F1D9F7D5}" type="slidenum">
              <a:rPr lang="ru-RU" altLang="ru-RU"/>
              <a:pPr/>
              <a:t>‹#›</a:t>
            </a:fld>
            <a:endParaRPr lang="ru-RU" altLang="ru-RU"/>
          </a:p>
        </p:txBody>
      </p:sp>
    </p:spTree>
    <p:extLst>
      <p:ext uri="{BB962C8B-B14F-4D97-AF65-F5344CB8AC3E}">
        <p14:creationId xmlns:p14="http://schemas.microsoft.com/office/powerpoint/2010/main" val="30679038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ru-RU"/>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Date Placeholder 6">
            <a:extLst>
              <a:ext uri="{FF2B5EF4-FFF2-40B4-BE49-F238E27FC236}">
                <a16:creationId xmlns:a16="http://schemas.microsoft.com/office/drawing/2014/main" id="{699BF89E-862F-ACCC-838E-2813E5123E72}"/>
              </a:ext>
            </a:extLst>
          </p:cNvPr>
          <p:cNvSpPr>
            <a:spLocks noGrp="1"/>
          </p:cNvSpPr>
          <p:nvPr>
            <p:ph type="dt" sz="half" idx="10"/>
          </p:nvPr>
        </p:nvSpPr>
        <p:spPr/>
        <p:txBody>
          <a:bodyPr/>
          <a:lstStyle>
            <a:lvl1pPr>
              <a:defRPr smtClean="0"/>
            </a:lvl1pPr>
          </a:lstStyle>
          <a:p>
            <a:pPr>
              <a:defRPr/>
            </a:pPr>
            <a:fld id="{BF67ED9C-7B8F-46F7-B5A8-38C6224BE27D}" type="datetime1">
              <a:rPr lang="en-US" altLang="ru-RU"/>
              <a:pPr>
                <a:defRPr/>
              </a:pPr>
              <a:t>11/9/2022</a:t>
            </a:fld>
            <a:endParaRPr lang="ru-RU" altLang="ru-RU"/>
          </a:p>
        </p:txBody>
      </p:sp>
      <p:sp>
        <p:nvSpPr>
          <p:cNvPr id="8" name="Footer Placeholder 7">
            <a:extLst>
              <a:ext uri="{FF2B5EF4-FFF2-40B4-BE49-F238E27FC236}">
                <a16:creationId xmlns:a16="http://schemas.microsoft.com/office/drawing/2014/main" id="{59A3436D-0AF3-FCCD-B078-090219D34F18}"/>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9" name="Slide Number Placeholder 8">
            <a:extLst>
              <a:ext uri="{FF2B5EF4-FFF2-40B4-BE49-F238E27FC236}">
                <a16:creationId xmlns:a16="http://schemas.microsoft.com/office/drawing/2014/main" id="{821E7AB6-598F-9A16-01EA-E1FAE13C6A79}"/>
              </a:ext>
            </a:extLst>
          </p:cNvPr>
          <p:cNvSpPr>
            <a:spLocks noGrp="1"/>
          </p:cNvSpPr>
          <p:nvPr>
            <p:ph type="sldNum" sz="quarter" idx="12"/>
          </p:nvPr>
        </p:nvSpPr>
        <p:spPr/>
        <p:txBody>
          <a:bodyPr/>
          <a:lstStyle>
            <a:lvl1pPr>
              <a:defRPr/>
            </a:lvl1pPr>
          </a:lstStyle>
          <a:p>
            <a:fld id="{A160D758-B52F-459A-958F-E2142FF79F2B}" type="slidenum">
              <a:rPr lang="ru-RU" altLang="ru-RU"/>
              <a:pPr/>
              <a:t>‹#›</a:t>
            </a:fld>
            <a:endParaRPr lang="ru-RU" altLang="ru-RU"/>
          </a:p>
        </p:txBody>
      </p:sp>
    </p:spTree>
    <p:extLst>
      <p:ext uri="{BB962C8B-B14F-4D97-AF65-F5344CB8AC3E}">
        <p14:creationId xmlns:p14="http://schemas.microsoft.com/office/powerpoint/2010/main" val="94902635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Date Placeholder 2">
            <a:extLst>
              <a:ext uri="{FF2B5EF4-FFF2-40B4-BE49-F238E27FC236}">
                <a16:creationId xmlns:a16="http://schemas.microsoft.com/office/drawing/2014/main" id="{D63D08FD-2211-FBB5-EA2B-72F54940C4C6}"/>
              </a:ext>
            </a:extLst>
          </p:cNvPr>
          <p:cNvSpPr>
            <a:spLocks noGrp="1"/>
          </p:cNvSpPr>
          <p:nvPr>
            <p:ph type="dt" sz="half" idx="10"/>
          </p:nvPr>
        </p:nvSpPr>
        <p:spPr/>
        <p:txBody>
          <a:bodyPr/>
          <a:lstStyle>
            <a:lvl1pPr>
              <a:defRPr smtClean="0"/>
            </a:lvl1pPr>
          </a:lstStyle>
          <a:p>
            <a:pPr>
              <a:defRPr/>
            </a:pPr>
            <a:fld id="{89DE5F78-F116-4D79-9A5D-02ACC2F771E3}" type="datetime1">
              <a:rPr lang="en-US" altLang="ru-RU"/>
              <a:pPr>
                <a:defRPr/>
              </a:pPr>
              <a:t>11/9/2022</a:t>
            </a:fld>
            <a:endParaRPr lang="ru-RU" altLang="ru-RU"/>
          </a:p>
        </p:txBody>
      </p:sp>
      <p:sp>
        <p:nvSpPr>
          <p:cNvPr id="4" name="Footer Placeholder 3">
            <a:extLst>
              <a:ext uri="{FF2B5EF4-FFF2-40B4-BE49-F238E27FC236}">
                <a16:creationId xmlns:a16="http://schemas.microsoft.com/office/drawing/2014/main" id="{08B8AC8D-DC75-33BE-CB72-FC10B0144312}"/>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5" name="Slide Number Placeholder 4">
            <a:extLst>
              <a:ext uri="{FF2B5EF4-FFF2-40B4-BE49-F238E27FC236}">
                <a16:creationId xmlns:a16="http://schemas.microsoft.com/office/drawing/2014/main" id="{244098D5-D4C6-2EDB-B9B5-F05B462F2D55}"/>
              </a:ext>
            </a:extLst>
          </p:cNvPr>
          <p:cNvSpPr>
            <a:spLocks noGrp="1"/>
          </p:cNvSpPr>
          <p:nvPr>
            <p:ph type="sldNum" sz="quarter" idx="12"/>
          </p:nvPr>
        </p:nvSpPr>
        <p:spPr/>
        <p:txBody>
          <a:bodyPr/>
          <a:lstStyle>
            <a:lvl1pPr>
              <a:defRPr/>
            </a:lvl1pPr>
          </a:lstStyle>
          <a:p>
            <a:fld id="{98808955-F2A5-42D5-84C4-59F22B6585AF}" type="slidenum">
              <a:rPr lang="ru-RU" altLang="ru-RU"/>
              <a:pPr/>
              <a:t>‹#›</a:t>
            </a:fld>
            <a:endParaRPr lang="ru-RU" altLang="ru-RU"/>
          </a:p>
        </p:txBody>
      </p:sp>
    </p:spTree>
    <p:extLst>
      <p:ext uri="{BB962C8B-B14F-4D97-AF65-F5344CB8AC3E}">
        <p14:creationId xmlns:p14="http://schemas.microsoft.com/office/powerpoint/2010/main" val="322587439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2B879C-1BCC-8B8E-6A84-E6A1D8347E7E}"/>
              </a:ext>
            </a:extLst>
          </p:cNvPr>
          <p:cNvSpPr>
            <a:spLocks noGrp="1"/>
          </p:cNvSpPr>
          <p:nvPr>
            <p:ph type="dt" sz="half" idx="10"/>
          </p:nvPr>
        </p:nvSpPr>
        <p:spPr/>
        <p:txBody>
          <a:bodyPr/>
          <a:lstStyle>
            <a:lvl1pPr>
              <a:defRPr smtClean="0"/>
            </a:lvl1pPr>
          </a:lstStyle>
          <a:p>
            <a:pPr>
              <a:defRPr/>
            </a:pPr>
            <a:fld id="{0625B0B3-7143-4892-B74A-16F9A9CFD1E2}" type="datetime1">
              <a:rPr lang="en-US" altLang="ru-RU"/>
              <a:pPr>
                <a:defRPr/>
              </a:pPr>
              <a:t>11/9/2022</a:t>
            </a:fld>
            <a:endParaRPr lang="ru-RU" altLang="ru-RU"/>
          </a:p>
        </p:txBody>
      </p:sp>
      <p:sp>
        <p:nvSpPr>
          <p:cNvPr id="3" name="Footer Placeholder 2">
            <a:extLst>
              <a:ext uri="{FF2B5EF4-FFF2-40B4-BE49-F238E27FC236}">
                <a16:creationId xmlns:a16="http://schemas.microsoft.com/office/drawing/2014/main" id="{FAF6BC94-EC0B-C178-E092-F11E4972BEC5}"/>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4" name="Slide Number Placeholder 3">
            <a:extLst>
              <a:ext uri="{FF2B5EF4-FFF2-40B4-BE49-F238E27FC236}">
                <a16:creationId xmlns:a16="http://schemas.microsoft.com/office/drawing/2014/main" id="{FF97F5C1-C273-2777-991E-5AF07E8349D3}"/>
              </a:ext>
            </a:extLst>
          </p:cNvPr>
          <p:cNvSpPr>
            <a:spLocks noGrp="1"/>
          </p:cNvSpPr>
          <p:nvPr>
            <p:ph type="sldNum" sz="quarter" idx="12"/>
          </p:nvPr>
        </p:nvSpPr>
        <p:spPr/>
        <p:txBody>
          <a:bodyPr/>
          <a:lstStyle>
            <a:lvl1pPr>
              <a:defRPr/>
            </a:lvl1pPr>
          </a:lstStyle>
          <a:p>
            <a:fld id="{DBC6B668-1DA5-4F48-BF20-BBD4FD26415B}" type="slidenum">
              <a:rPr lang="ru-RU" altLang="ru-RU"/>
              <a:pPr/>
              <a:t>‹#›</a:t>
            </a:fld>
            <a:endParaRPr lang="ru-RU" altLang="ru-RU"/>
          </a:p>
        </p:txBody>
      </p:sp>
    </p:spTree>
    <p:extLst>
      <p:ext uri="{BB962C8B-B14F-4D97-AF65-F5344CB8AC3E}">
        <p14:creationId xmlns:p14="http://schemas.microsoft.com/office/powerpoint/2010/main" val="403140533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ru-RU"/>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866E354D-39A3-A0BC-3C0B-0009ADEC995C}"/>
              </a:ext>
            </a:extLst>
          </p:cNvPr>
          <p:cNvSpPr>
            <a:spLocks noGrp="1"/>
          </p:cNvSpPr>
          <p:nvPr>
            <p:ph type="dt" sz="half" idx="10"/>
          </p:nvPr>
        </p:nvSpPr>
        <p:spPr/>
        <p:txBody>
          <a:bodyPr/>
          <a:lstStyle>
            <a:lvl1pPr>
              <a:defRPr smtClean="0"/>
            </a:lvl1pPr>
          </a:lstStyle>
          <a:p>
            <a:pPr>
              <a:defRPr/>
            </a:pPr>
            <a:fld id="{F188E411-E0BF-4B35-A7DB-A31CCE37A0D0}" type="datetime1">
              <a:rPr lang="en-US" altLang="ru-RU"/>
              <a:pPr>
                <a:defRPr/>
              </a:pPr>
              <a:t>11/9/2022</a:t>
            </a:fld>
            <a:endParaRPr lang="ru-RU" altLang="ru-RU"/>
          </a:p>
        </p:txBody>
      </p:sp>
      <p:sp>
        <p:nvSpPr>
          <p:cNvPr id="6" name="Footer Placeholder 5">
            <a:extLst>
              <a:ext uri="{FF2B5EF4-FFF2-40B4-BE49-F238E27FC236}">
                <a16:creationId xmlns:a16="http://schemas.microsoft.com/office/drawing/2014/main" id="{F16E3A07-6E79-DBB1-67DC-17AE4E9BD3A1}"/>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7" name="Slide Number Placeholder 6">
            <a:extLst>
              <a:ext uri="{FF2B5EF4-FFF2-40B4-BE49-F238E27FC236}">
                <a16:creationId xmlns:a16="http://schemas.microsoft.com/office/drawing/2014/main" id="{815DF8C7-75E0-5220-463A-EEAAF8903D96}"/>
              </a:ext>
            </a:extLst>
          </p:cNvPr>
          <p:cNvSpPr>
            <a:spLocks noGrp="1"/>
          </p:cNvSpPr>
          <p:nvPr>
            <p:ph type="sldNum" sz="quarter" idx="12"/>
          </p:nvPr>
        </p:nvSpPr>
        <p:spPr/>
        <p:txBody>
          <a:bodyPr/>
          <a:lstStyle>
            <a:lvl1pPr>
              <a:defRPr/>
            </a:lvl1pPr>
          </a:lstStyle>
          <a:p>
            <a:fld id="{7A7C89CB-3564-4F4F-A51E-28B2871D7B6A}" type="slidenum">
              <a:rPr lang="ru-RU" altLang="ru-RU"/>
              <a:pPr/>
              <a:t>‹#›</a:t>
            </a:fld>
            <a:endParaRPr lang="ru-RU" altLang="ru-RU"/>
          </a:p>
        </p:txBody>
      </p:sp>
    </p:spTree>
    <p:extLst>
      <p:ext uri="{BB962C8B-B14F-4D97-AF65-F5344CB8AC3E}">
        <p14:creationId xmlns:p14="http://schemas.microsoft.com/office/powerpoint/2010/main" val="290188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BC0841C0-7180-5DCF-F4F8-1A15DF6120DB}"/>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5" name="Footer Placeholder 4">
            <a:extLst>
              <a:ext uri="{FF2B5EF4-FFF2-40B4-BE49-F238E27FC236}">
                <a16:creationId xmlns:a16="http://schemas.microsoft.com/office/drawing/2014/main" id="{E78464BE-29C4-8EBC-ADDD-57DA5BBF54F5}"/>
              </a:ext>
            </a:extLst>
          </p:cNvPr>
          <p:cNvSpPr>
            <a:spLocks noGrp="1"/>
          </p:cNvSpPr>
          <p:nvPr>
            <p:ph type="ftr" sz="quarter" idx="11"/>
          </p:nvPr>
        </p:nvSpPr>
        <p:spPr/>
        <p:txBody>
          <a:bodyPr/>
          <a:lstStyle>
            <a:lvl1pPr>
              <a:defRPr smtClean="0"/>
            </a:lvl1pPr>
          </a:lstStyle>
          <a:p>
            <a:endParaRPr lang="en-US"/>
          </a:p>
        </p:txBody>
      </p:sp>
      <p:sp>
        <p:nvSpPr>
          <p:cNvPr id="6" name="Slide Number Placeholder 5">
            <a:extLst>
              <a:ext uri="{FF2B5EF4-FFF2-40B4-BE49-F238E27FC236}">
                <a16:creationId xmlns:a16="http://schemas.microsoft.com/office/drawing/2014/main" id="{378A9CE7-C3A0-373A-3E0D-BC738F7C83F6}"/>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34575416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ru-RU"/>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ru-RU"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9C79E0D8-73A4-ABF6-5EE9-0B45FE18AD30}"/>
              </a:ext>
            </a:extLst>
          </p:cNvPr>
          <p:cNvSpPr>
            <a:spLocks noGrp="1"/>
          </p:cNvSpPr>
          <p:nvPr>
            <p:ph type="dt" sz="half" idx="10"/>
          </p:nvPr>
        </p:nvSpPr>
        <p:spPr/>
        <p:txBody>
          <a:bodyPr/>
          <a:lstStyle>
            <a:lvl1pPr>
              <a:defRPr smtClean="0"/>
            </a:lvl1pPr>
          </a:lstStyle>
          <a:p>
            <a:pPr>
              <a:defRPr/>
            </a:pPr>
            <a:fld id="{0526FA63-4459-4003-A4E3-1DEDCBDA58CE}" type="datetime1">
              <a:rPr lang="en-US" altLang="ru-RU"/>
              <a:pPr>
                <a:defRPr/>
              </a:pPr>
              <a:t>11/9/2022</a:t>
            </a:fld>
            <a:endParaRPr lang="ru-RU" altLang="ru-RU"/>
          </a:p>
        </p:txBody>
      </p:sp>
      <p:sp>
        <p:nvSpPr>
          <p:cNvPr id="6" name="Footer Placeholder 5">
            <a:extLst>
              <a:ext uri="{FF2B5EF4-FFF2-40B4-BE49-F238E27FC236}">
                <a16:creationId xmlns:a16="http://schemas.microsoft.com/office/drawing/2014/main" id="{93BDB7FB-5BAD-8408-EA62-132D68E33448}"/>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7" name="Slide Number Placeholder 6">
            <a:extLst>
              <a:ext uri="{FF2B5EF4-FFF2-40B4-BE49-F238E27FC236}">
                <a16:creationId xmlns:a16="http://schemas.microsoft.com/office/drawing/2014/main" id="{3CE5432F-92B4-4101-0E65-FC509D766185}"/>
              </a:ext>
            </a:extLst>
          </p:cNvPr>
          <p:cNvSpPr>
            <a:spLocks noGrp="1"/>
          </p:cNvSpPr>
          <p:nvPr>
            <p:ph type="sldNum" sz="quarter" idx="12"/>
          </p:nvPr>
        </p:nvSpPr>
        <p:spPr/>
        <p:txBody>
          <a:bodyPr/>
          <a:lstStyle>
            <a:lvl1pPr>
              <a:defRPr/>
            </a:lvl1pPr>
          </a:lstStyle>
          <a:p>
            <a:fld id="{140727B9-E97A-4F47-943F-0ACD91AC4C16}" type="slidenum">
              <a:rPr lang="ru-RU" altLang="ru-RU"/>
              <a:pPr/>
              <a:t>‹#›</a:t>
            </a:fld>
            <a:endParaRPr lang="ru-RU" altLang="ru-RU"/>
          </a:p>
        </p:txBody>
      </p:sp>
    </p:spTree>
    <p:extLst>
      <p:ext uri="{BB962C8B-B14F-4D97-AF65-F5344CB8AC3E}">
        <p14:creationId xmlns:p14="http://schemas.microsoft.com/office/powerpoint/2010/main" val="368091830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99841F15-0158-4628-170B-9053A235BB0F}"/>
              </a:ext>
            </a:extLst>
          </p:cNvPr>
          <p:cNvSpPr>
            <a:spLocks noGrp="1"/>
          </p:cNvSpPr>
          <p:nvPr>
            <p:ph type="dt" sz="half" idx="10"/>
          </p:nvPr>
        </p:nvSpPr>
        <p:spPr/>
        <p:txBody>
          <a:bodyPr/>
          <a:lstStyle>
            <a:lvl1pPr>
              <a:defRPr smtClean="0"/>
            </a:lvl1pPr>
          </a:lstStyle>
          <a:p>
            <a:pPr>
              <a:defRPr/>
            </a:pPr>
            <a:fld id="{1C57C2A7-1263-4F26-ABC4-BF6E6474D7D0}" type="datetime1">
              <a:rPr lang="en-US" altLang="ru-RU"/>
              <a:pPr>
                <a:defRPr/>
              </a:pPr>
              <a:t>11/9/2022</a:t>
            </a:fld>
            <a:endParaRPr lang="ru-RU" altLang="ru-RU"/>
          </a:p>
        </p:txBody>
      </p:sp>
      <p:sp>
        <p:nvSpPr>
          <p:cNvPr id="5" name="Footer Placeholder 4">
            <a:extLst>
              <a:ext uri="{FF2B5EF4-FFF2-40B4-BE49-F238E27FC236}">
                <a16:creationId xmlns:a16="http://schemas.microsoft.com/office/drawing/2014/main" id="{580F8612-F6CF-91E5-A994-6805FF63D210}"/>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6" name="Slide Number Placeholder 5">
            <a:extLst>
              <a:ext uri="{FF2B5EF4-FFF2-40B4-BE49-F238E27FC236}">
                <a16:creationId xmlns:a16="http://schemas.microsoft.com/office/drawing/2014/main" id="{78C39BAD-5C39-5C54-B438-EB9F8C6698FC}"/>
              </a:ext>
            </a:extLst>
          </p:cNvPr>
          <p:cNvSpPr>
            <a:spLocks noGrp="1"/>
          </p:cNvSpPr>
          <p:nvPr>
            <p:ph type="sldNum" sz="quarter" idx="12"/>
          </p:nvPr>
        </p:nvSpPr>
        <p:spPr/>
        <p:txBody>
          <a:bodyPr/>
          <a:lstStyle>
            <a:lvl1pPr>
              <a:defRPr/>
            </a:lvl1pPr>
          </a:lstStyle>
          <a:p>
            <a:fld id="{852BF8AE-A7EF-488D-A72D-6600B5996B4D}" type="slidenum">
              <a:rPr lang="ru-RU" altLang="ru-RU"/>
              <a:pPr/>
              <a:t>‹#›</a:t>
            </a:fld>
            <a:endParaRPr lang="ru-RU" altLang="ru-RU"/>
          </a:p>
        </p:txBody>
      </p:sp>
    </p:spTree>
    <p:extLst>
      <p:ext uri="{BB962C8B-B14F-4D97-AF65-F5344CB8AC3E}">
        <p14:creationId xmlns:p14="http://schemas.microsoft.com/office/powerpoint/2010/main" val="343065449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23917" y="260350"/>
            <a:ext cx="2258483" cy="5894388"/>
          </a:xfrm>
        </p:spPr>
        <p:txBody>
          <a:bodyPr vert="eaVert"/>
          <a:lstStyle/>
          <a:p>
            <a:r>
              <a:rPr lang="en-US"/>
              <a:t>Click to edit Master title style</a:t>
            </a:r>
            <a:endParaRPr lang="ru-RU"/>
          </a:p>
        </p:txBody>
      </p:sp>
      <p:sp>
        <p:nvSpPr>
          <p:cNvPr id="3" name="Vertical Text Placeholder 2"/>
          <p:cNvSpPr>
            <a:spLocks noGrp="1"/>
          </p:cNvSpPr>
          <p:nvPr>
            <p:ph type="body" orient="vert" idx="1"/>
          </p:nvPr>
        </p:nvSpPr>
        <p:spPr>
          <a:xfrm>
            <a:off x="2544234" y="260350"/>
            <a:ext cx="6576484" cy="58943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a:extLst>
              <a:ext uri="{FF2B5EF4-FFF2-40B4-BE49-F238E27FC236}">
                <a16:creationId xmlns:a16="http://schemas.microsoft.com/office/drawing/2014/main" id="{6DDC095E-D594-F841-839E-5D99ACDFBEAC}"/>
              </a:ext>
            </a:extLst>
          </p:cNvPr>
          <p:cNvSpPr>
            <a:spLocks noGrp="1"/>
          </p:cNvSpPr>
          <p:nvPr>
            <p:ph type="dt" sz="half" idx="10"/>
          </p:nvPr>
        </p:nvSpPr>
        <p:spPr/>
        <p:txBody>
          <a:bodyPr/>
          <a:lstStyle>
            <a:lvl1pPr>
              <a:defRPr smtClean="0"/>
            </a:lvl1pPr>
          </a:lstStyle>
          <a:p>
            <a:pPr>
              <a:defRPr/>
            </a:pPr>
            <a:fld id="{54BCC8D6-DCB3-4692-8606-4B2D7D6995C1}" type="datetime1">
              <a:rPr lang="en-US" altLang="ru-RU"/>
              <a:pPr>
                <a:defRPr/>
              </a:pPr>
              <a:t>11/9/2022</a:t>
            </a:fld>
            <a:endParaRPr lang="ru-RU" altLang="ru-RU"/>
          </a:p>
        </p:txBody>
      </p:sp>
      <p:sp>
        <p:nvSpPr>
          <p:cNvPr id="5" name="Footer Placeholder 4">
            <a:extLst>
              <a:ext uri="{FF2B5EF4-FFF2-40B4-BE49-F238E27FC236}">
                <a16:creationId xmlns:a16="http://schemas.microsoft.com/office/drawing/2014/main" id="{2C470AB8-DC2F-7882-61CB-B2C2A65F4EE8}"/>
              </a:ext>
            </a:extLst>
          </p:cNvPr>
          <p:cNvSpPr>
            <a:spLocks noGrp="1"/>
          </p:cNvSpPr>
          <p:nvPr>
            <p:ph type="ftr" sz="quarter" idx="11"/>
          </p:nvPr>
        </p:nvSpPr>
        <p:spPr/>
        <p:txBody>
          <a:bodyPr/>
          <a:lstStyle>
            <a:lvl1pPr>
              <a:defRPr smtClean="0"/>
            </a:lvl1pPr>
          </a:lstStyle>
          <a:p>
            <a:pPr>
              <a:defRPr/>
            </a:pPr>
            <a:r>
              <a:rPr lang="en-US" altLang="ru-RU"/>
              <a:t>Designed by PoweredTemplate.com</a:t>
            </a:r>
            <a:endParaRPr lang="ru-RU" altLang="ru-RU"/>
          </a:p>
        </p:txBody>
      </p:sp>
      <p:sp>
        <p:nvSpPr>
          <p:cNvPr id="6" name="Slide Number Placeholder 5">
            <a:extLst>
              <a:ext uri="{FF2B5EF4-FFF2-40B4-BE49-F238E27FC236}">
                <a16:creationId xmlns:a16="http://schemas.microsoft.com/office/drawing/2014/main" id="{D780943A-E0FC-0BDF-8BFB-BADD8C7EC7D1}"/>
              </a:ext>
            </a:extLst>
          </p:cNvPr>
          <p:cNvSpPr>
            <a:spLocks noGrp="1"/>
          </p:cNvSpPr>
          <p:nvPr>
            <p:ph type="sldNum" sz="quarter" idx="12"/>
          </p:nvPr>
        </p:nvSpPr>
        <p:spPr/>
        <p:txBody>
          <a:bodyPr/>
          <a:lstStyle>
            <a:lvl1pPr>
              <a:defRPr/>
            </a:lvl1pPr>
          </a:lstStyle>
          <a:p>
            <a:fld id="{E1AB8CA1-D614-47E8-B0E9-0F1D2948A220}" type="slidenum">
              <a:rPr lang="ru-RU" altLang="ru-RU"/>
              <a:pPr/>
              <a:t>‹#›</a:t>
            </a:fld>
            <a:endParaRPr lang="ru-RU" altLang="ru-RU"/>
          </a:p>
        </p:txBody>
      </p:sp>
    </p:spTree>
    <p:extLst>
      <p:ext uri="{BB962C8B-B14F-4D97-AF65-F5344CB8AC3E}">
        <p14:creationId xmlns:p14="http://schemas.microsoft.com/office/powerpoint/2010/main" val="287349063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endParaRPr lang="ru-RU"/>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ru-RU"/>
          </a:p>
        </p:txBody>
      </p:sp>
      <p:sp>
        <p:nvSpPr>
          <p:cNvPr id="4" name="Date Placeholder 3"/>
          <p:cNvSpPr>
            <a:spLocks noGrp="1"/>
          </p:cNvSpPr>
          <p:nvPr>
            <p:ph type="dt" sz="half" idx="10"/>
          </p:nvPr>
        </p:nvSpPr>
        <p:spPr/>
        <p:txBody>
          <a:bodyPr/>
          <a:lstStyle>
            <a:lvl1pPr>
              <a:defRPr/>
            </a:lvl1pPr>
          </a:lstStyle>
          <a:p>
            <a:fld id="{5CE5743D-00BE-4F2E-9F95-A978FCBE59B5}" type="datetime1">
              <a:rPr lang="en-US" altLang="ru-RU" smtClean="0"/>
              <a:t>11/9/2022</a:t>
            </a:fld>
            <a:endParaRPr lang="ru-RU" altLang="ru-RU"/>
          </a:p>
        </p:txBody>
      </p:sp>
      <p:sp>
        <p:nvSpPr>
          <p:cNvPr id="5" name="Footer Placeholder 4"/>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6" name="Slide Number Placeholder 5"/>
          <p:cNvSpPr>
            <a:spLocks noGrp="1"/>
          </p:cNvSpPr>
          <p:nvPr>
            <p:ph type="sldNum" sz="quarter" idx="12"/>
          </p:nvPr>
        </p:nvSpPr>
        <p:spPr/>
        <p:txBody>
          <a:bodyPr/>
          <a:lstStyle>
            <a:lvl1pPr>
              <a:defRPr/>
            </a:lvl1pPr>
          </a:lstStyle>
          <a:p>
            <a:fld id="{048D0DBD-87A2-4DA8-AC86-7D9F11399FC4}" type="slidenum">
              <a:rPr lang="ru-RU" altLang="ru-RU"/>
              <a:pPr/>
              <a:t>‹#›</a:t>
            </a:fld>
            <a:endParaRPr lang="ru-RU" altLang="ru-RU"/>
          </a:p>
        </p:txBody>
      </p:sp>
    </p:spTree>
    <p:extLst>
      <p:ext uri="{BB962C8B-B14F-4D97-AF65-F5344CB8AC3E}">
        <p14:creationId xmlns:p14="http://schemas.microsoft.com/office/powerpoint/2010/main" val="16851432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p:cNvSpPr>
            <a:spLocks noGrp="1"/>
          </p:cNvSpPr>
          <p:nvPr>
            <p:ph type="dt" sz="half" idx="10"/>
          </p:nvPr>
        </p:nvSpPr>
        <p:spPr/>
        <p:txBody>
          <a:bodyPr/>
          <a:lstStyle>
            <a:lvl1pPr>
              <a:defRPr/>
            </a:lvl1pPr>
          </a:lstStyle>
          <a:p>
            <a:fld id="{98797AB9-6216-4D99-B430-5F74C419287A}" type="datetime1">
              <a:rPr lang="en-US" altLang="ru-RU" smtClean="0"/>
              <a:t>11/9/2022</a:t>
            </a:fld>
            <a:endParaRPr lang="ru-RU" altLang="ru-RU"/>
          </a:p>
        </p:txBody>
      </p:sp>
      <p:sp>
        <p:nvSpPr>
          <p:cNvPr id="5" name="Footer Placeholder 4"/>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6" name="Slide Number Placeholder 5"/>
          <p:cNvSpPr>
            <a:spLocks noGrp="1"/>
          </p:cNvSpPr>
          <p:nvPr>
            <p:ph type="sldNum" sz="quarter" idx="12"/>
          </p:nvPr>
        </p:nvSpPr>
        <p:spPr/>
        <p:txBody>
          <a:bodyPr/>
          <a:lstStyle>
            <a:lvl1pPr>
              <a:defRPr/>
            </a:lvl1pPr>
          </a:lstStyle>
          <a:p>
            <a:fld id="{8C0EEE62-4290-4056-AF96-1D9FB00F80BB}" type="slidenum">
              <a:rPr lang="ru-RU" altLang="ru-RU"/>
              <a:pPr/>
              <a:t>‹#›</a:t>
            </a:fld>
            <a:endParaRPr lang="ru-RU" altLang="ru-RU"/>
          </a:p>
        </p:txBody>
      </p:sp>
    </p:spTree>
    <p:extLst>
      <p:ext uri="{BB962C8B-B14F-4D97-AF65-F5344CB8AC3E}">
        <p14:creationId xmlns:p14="http://schemas.microsoft.com/office/powerpoint/2010/main" val="225344479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ru-RU"/>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2F287231-2661-47F8-B0EF-75C010F15884}" type="datetime1">
              <a:rPr lang="en-US" altLang="ru-RU" smtClean="0"/>
              <a:t>11/9/2022</a:t>
            </a:fld>
            <a:endParaRPr lang="ru-RU" altLang="ru-RU"/>
          </a:p>
        </p:txBody>
      </p:sp>
      <p:sp>
        <p:nvSpPr>
          <p:cNvPr id="5" name="Footer Placeholder 4"/>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6" name="Slide Number Placeholder 5"/>
          <p:cNvSpPr>
            <a:spLocks noGrp="1"/>
          </p:cNvSpPr>
          <p:nvPr>
            <p:ph type="sldNum" sz="quarter" idx="12"/>
          </p:nvPr>
        </p:nvSpPr>
        <p:spPr/>
        <p:txBody>
          <a:bodyPr/>
          <a:lstStyle>
            <a:lvl1pPr>
              <a:defRPr/>
            </a:lvl1pPr>
          </a:lstStyle>
          <a:p>
            <a:fld id="{E0C5778C-989F-47EC-89FB-354E43455DB1}" type="slidenum">
              <a:rPr lang="ru-RU" altLang="ru-RU"/>
              <a:pPr/>
              <a:t>‹#›</a:t>
            </a:fld>
            <a:endParaRPr lang="ru-RU" altLang="ru-RU"/>
          </a:p>
        </p:txBody>
      </p:sp>
    </p:spTree>
    <p:extLst>
      <p:ext uri="{BB962C8B-B14F-4D97-AF65-F5344CB8AC3E}">
        <p14:creationId xmlns:p14="http://schemas.microsoft.com/office/powerpoint/2010/main" val="196129858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Content Placeholder 2"/>
          <p:cNvSpPr>
            <a:spLocks noGrp="1"/>
          </p:cNvSpPr>
          <p:nvPr>
            <p:ph sz="half" idx="1"/>
          </p:nvPr>
        </p:nvSpPr>
        <p:spPr>
          <a:xfrm>
            <a:off x="2544234" y="1628776"/>
            <a:ext cx="4417484"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Content Placeholder 3"/>
          <p:cNvSpPr>
            <a:spLocks noGrp="1"/>
          </p:cNvSpPr>
          <p:nvPr>
            <p:ph sz="half" idx="2"/>
          </p:nvPr>
        </p:nvSpPr>
        <p:spPr>
          <a:xfrm>
            <a:off x="7164917" y="1628776"/>
            <a:ext cx="4417483"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Date Placeholder 4"/>
          <p:cNvSpPr>
            <a:spLocks noGrp="1"/>
          </p:cNvSpPr>
          <p:nvPr>
            <p:ph type="dt" sz="half" idx="10"/>
          </p:nvPr>
        </p:nvSpPr>
        <p:spPr/>
        <p:txBody>
          <a:bodyPr/>
          <a:lstStyle>
            <a:lvl1pPr>
              <a:defRPr/>
            </a:lvl1pPr>
          </a:lstStyle>
          <a:p>
            <a:fld id="{58DE102E-4E5A-4C14-95D3-A9F9BD8871B2}" type="datetime1">
              <a:rPr lang="en-US" altLang="ru-RU" smtClean="0"/>
              <a:t>11/9/2022</a:t>
            </a:fld>
            <a:endParaRPr lang="ru-RU" altLang="ru-RU"/>
          </a:p>
        </p:txBody>
      </p:sp>
      <p:sp>
        <p:nvSpPr>
          <p:cNvPr id="6" name="Footer Placeholder 5"/>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7" name="Slide Number Placeholder 6"/>
          <p:cNvSpPr>
            <a:spLocks noGrp="1"/>
          </p:cNvSpPr>
          <p:nvPr>
            <p:ph type="sldNum" sz="quarter" idx="12"/>
          </p:nvPr>
        </p:nvSpPr>
        <p:spPr/>
        <p:txBody>
          <a:bodyPr/>
          <a:lstStyle>
            <a:lvl1pPr>
              <a:defRPr/>
            </a:lvl1pPr>
          </a:lstStyle>
          <a:p>
            <a:fld id="{DBD9F133-F767-4F93-93C0-52EFAC850689}" type="slidenum">
              <a:rPr lang="ru-RU" altLang="ru-RU"/>
              <a:pPr/>
              <a:t>‹#›</a:t>
            </a:fld>
            <a:endParaRPr lang="ru-RU" altLang="ru-RU"/>
          </a:p>
        </p:txBody>
      </p:sp>
    </p:spTree>
    <p:extLst>
      <p:ext uri="{BB962C8B-B14F-4D97-AF65-F5344CB8AC3E}">
        <p14:creationId xmlns:p14="http://schemas.microsoft.com/office/powerpoint/2010/main" val="232230900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ru-RU"/>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Date Placeholder 6"/>
          <p:cNvSpPr>
            <a:spLocks noGrp="1"/>
          </p:cNvSpPr>
          <p:nvPr>
            <p:ph type="dt" sz="half" idx="10"/>
          </p:nvPr>
        </p:nvSpPr>
        <p:spPr/>
        <p:txBody>
          <a:bodyPr/>
          <a:lstStyle>
            <a:lvl1pPr>
              <a:defRPr/>
            </a:lvl1pPr>
          </a:lstStyle>
          <a:p>
            <a:fld id="{B4B0560E-6E61-426B-98C6-67B1636E8EC0}" type="datetime1">
              <a:rPr lang="en-US" altLang="ru-RU" smtClean="0"/>
              <a:t>11/9/2022</a:t>
            </a:fld>
            <a:endParaRPr lang="ru-RU" altLang="ru-RU"/>
          </a:p>
        </p:txBody>
      </p:sp>
      <p:sp>
        <p:nvSpPr>
          <p:cNvPr id="8" name="Footer Placeholder 7"/>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9" name="Slide Number Placeholder 8"/>
          <p:cNvSpPr>
            <a:spLocks noGrp="1"/>
          </p:cNvSpPr>
          <p:nvPr>
            <p:ph type="sldNum" sz="quarter" idx="12"/>
          </p:nvPr>
        </p:nvSpPr>
        <p:spPr/>
        <p:txBody>
          <a:bodyPr/>
          <a:lstStyle>
            <a:lvl1pPr>
              <a:defRPr/>
            </a:lvl1pPr>
          </a:lstStyle>
          <a:p>
            <a:fld id="{B3CFC50E-E892-44A0-8BFC-AA03504D6ACA}" type="slidenum">
              <a:rPr lang="ru-RU" altLang="ru-RU"/>
              <a:pPr/>
              <a:t>‹#›</a:t>
            </a:fld>
            <a:endParaRPr lang="ru-RU" altLang="ru-RU"/>
          </a:p>
        </p:txBody>
      </p:sp>
    </p:spTree>
    <p:extLst>
      <p:ext uri="{BB962C8B-B14F-4D97-AF65-F5344CB8AC3E}">
        <p14:creationId xmlns:p14="http://schemas.microsoft.com/office/powerpoint/2010/main" val="163050421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Date Placeholder 2"/>
          <p:cNvSpPr>
            <a:spLocks noGrp="1"/>
          </p:cNvSpPr>
          <p:nvPr>
            <p:ph type="dt" sz="half" idx="10"/>
          </p:nvPr>
        </p:nvSpPr>
        <p:spPr/>
        <p:txBody>
          <a:bodyPr/>
          <a:lstStyle>
            <a:lvl1pPr>
              <a:defRPr/>
            </a:lvl1pPr>
          </a:lstStyle>
          <a:p>
            <a:fld id="{3F8DD277-5E40-4030-B49D-4C413F5BB0E5}" type="datetime1">
              <a:rPr lang="en-US" altLang="ru-RU" smtClean="0"/>
              <a:t>11/9/2022</a:t>
            </a:fld>
            <a:endParaRPr lang="ru-RU" altLang="ru-RU"/>
          </a:p>
        </p:txBody>
      </p:sp>
      <p:sp>
        <p:nvSpPr>
          <p:cNvPr id="4" name="Footer Placeholder 3"/>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5" name="Slide Number Placeholder 4"/>
          <p:cNvSpPr>
            <a:spLocks noGrp="1"/>
          </p:cNvSpPr>
          <p:nvPr>
            <p:ph type="sldNum" sz="quarter" idx="12"/>
          </p:nvPr>
        </p:nvSpPr>
        <p:spPr/>
        <p:txBody>
          <a:bodyPr/>
          <a:lstStyle>
            <a:lvl1pPr>
              <a:defRPr/>
            </a:lvl1pPr>
          </a:lstStyle>
          <a:p>
            <a:fld id="{F20BABB6-0F75-4049-A37C-044A3D9449E2}" type="slidenum">
              <a:rPr lang="ru-RU" altLang="ru-RU"/>
              <a:pPr/>
              <a:t>‹#›</a:t>
            </a:fld>
            <a:endParaRPr lang="ru-RU" altLang="ru-RU"/>
          </a:p>
        </p:txBody>
      </p:sp>
    </p:spTree>
    <p:extLst>
      <p:ext uri="{BB962C8B-B14F-4D97-AF65-F5344CB8AC3E}">
        <p14:creationId xmlns:p14="http://schemas.microsoft.com/office/powerpoint/2010/main" val="3779153877"/>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fld id="{106B5FFD-7E5D-4C21-A539-DF19321BCC16}" type="datetime1">
              <a:rPr lang="en-US" altLang="ru-RU" smtClean="0"/>
              <a:t>11/9/2022</a:t>
            </a:fld>
            <a:endParaRPr lang="ru-RU" altLang="ru-RU"/>
          </a:p>
        </p:txBody>
      </p:sp>
      <p:sp>
        <p:nvSpPr>
          <p:cNvPr id="3" name="Footer Placeholder 2"/>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4" name="Slide Number Placeholder 3"/>
          <p:cNvSpPr>
            <a:spLocks noGrp="1"/>
          </p:cNvSpPr>
          <p:nvPr>
            <p:ph type="sldNum" sz="quarter" idx="12"/>
          </p:nvPr>
        </p:nvSpPr>
        <p:spPr/>
        <p:txBody>
          <a:bodyPr/>
          <a:lstStyle>
            <a:lvl1pPr>
              <a:defRPr/>
            </a:lvl1pPr>
          </a:lstStyle>
          <a:p>
            <a:fld id="{019A4A0C-57F8-4191-834E-C584B458EB18}" type="slidenum">
              <a:rPr lang="ru-RU" altLang="ru-RU"/>
              <a:pPr/>
              <a:t>‹#›</a:t>
            </a:fld>
            <a:endParaRPr lang="ru-RU" altLang="ru-RU"/>
          </a:p>
        </p:txBody>
      </p:sp>
    </p:spTree>
    <p:extLst>
      <p:ext uri="{BB962C8B-B14F-4D97-AF65-F5344CB8AC3E}">
        <p14:creationId xmlns:p14="http://schemas.microsoft.com/office/powerpoint/2010/main" val="29042066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endParaRPr lang="ru-RU"/>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a:extLst>
              <a:ext uri="{FF2B5EF4-FFF2-40B4-BE49-F238E27FC236}">
                <a16:creationId xmlns:a16="http://schemas.microsoft.com/office/drawing/2014/main" id="{299B8163-7667-39DB-E6FA-BBE65F7896A3}"/>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5" name="Footer Placeholder 4">
            <a:extLst>
              <a:ext uri="{FF2B5EF4-FFF2-40B4-BE49-F238E27FC236}">
                <a16:creationId xmlns:a16="http://schemas.microsoft.com/office/drawing/2014/main" id="{76578A60-4B6D-F3EF-4117-1EE02E20D665}"/>
              </a:ext>
            </a:extLst>
          </p:cNvPr>
          <p:cNvSpPr>
            <a:spLocks noGrp="1"/>
          </p:cNvSpPr>
          <p:nvPr>
            <p:ph type="ftr" sz="quarter" idx="11"/>
          </p:nvPr>
        </p:nvSpPr>
        <p:spPr/>
        <p:txBody>
          <a:bodyPr/>
          <a:lstStyle>
            <a:lvl1pPr>
              <a:defRPr smtClean="0"/>
            </a:lvl1pPr>
          </a:lstStyle>
          <a:p>
            <a:endParaRPr lang="en-US"/>
          </a:p>
        </p:txBody>
      </p:sp>
      <p:sp>
        <p:nvSpPr>
          <p:cNvPr id="6" name="Slide Number Placeholder 5">
            <a:extLst>
              <a:ext uri="{FF2B5EF4-FFF2-40B4-BE49-F238E27FC236}">
                <a16:creationId xmlns:a16="http://schemas.microsoft.com/office/drawing/2014/main" id="{06D48EFE-C9F6-C813-CA61-CADA8B84560D}"/>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11138625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ru-RU"/>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A477848F-8C2A-4D6D-B0D2-C90AB107128B}" type="datetime1">
              <a:rPr lang="en-US" altLang="ru-RU" smtClean="0"/>
              <a:t>11/9/2022</a:t>
            </a:fld>
            <a:endParaRPr lang="ru-RU" altLang="ru-RU"/>
          </a:p>
        </p:txBody>
      </p:sp>
      <p:sp>
        <p:nvSpPr>
          <p:cNvPr id="6" name="Footer Placeholder 5"/>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7" name="Slide Number Placeholder 6"/>
          <p:cNvSpPr>
            <a:spLocks noGrp="1"/>
          </p:cNvSpPr>
          <p:nvPr>
            <p:ph type="sldNum" sz="quarter" idx="12"/>
          </p:nvPr>
        </p:nvSpPr>
        <p:spPr/>
        <p:txBody>
          <a:bodyPr/>
          <a:lstStyle>
            <a:lvl1pPr>
              <a:defRPr/>
            </a:lvl1pPr>
          </a:lstStyle>
          <a:p>
            <a:fld id="{330CBE99-78EA-46DC-96BA-33159DDFAABD}" type="slidenum">
              <a:rPr lang="ru-RU" altLang="ru-RU"/>
              <a:pPr/>
              <a:t>‹#›</a:t>
            </a:fld>
            <a:endParaRPr lang="ru-RU" altLang="ru-RU"/>
          </a:p>
        </p:txBody>
      </p:sp>
    </p:spTree>
    <p:extLst>
      <p:ext uri="{BB962C8B-B14F-4D97-AF65-F5344CB8AC3E}">
        <p14:creationId xmlns:p14="http://schemas.microsoft.com/office/powerpoint/2010/main" val="328500722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ru-RU"/>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ru-RU"/>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2DB89AFD-B8A7-4D06-B202-EC363A6C1907}" type="datetime1">
              <a:rPr lang="en-US" altLang="ru-RU" smtClean="0"/>
              <a:t>11/9/2022</a:t>
            </a:fld>
            <a:endParaRPr lang="ru-RU" altLang="ru-RU"/>
          </a:p>
        </p:txBody>
      </p:sp>
      <p:sp>
        <p:nvSpPr>
          <p:cNvPr id="6" name="Footer Placeholder 5"/>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7" name="Slide Number Placeholder 6"/>
          <p:cNvSpPr>
            <a:spLocks noGrp="1"/>
          </p:cNvSpPr>
          <p:nvPr>
            <p:ph type="sldNum" sz="quarter" idx="12"/>
          </p:nvPr>
        </p:nvSpPr>
        <p:spPr/>
        <p:txBody>
          <a:bodyPr/>
          <a:lstStyle>
            <a:lvl1pPr>
              <a:defRPr/>
            </a:lvl1pPr>
          </a:lstStyle>
          <a:p>
            <a:fld id="{FF6171DD-DA9F-41FA-BD44-131160A1F238}" type="slidenum">
              <a:rPr lang="ru-RU" altLang="ru-RU"/>
              <a:pPr/>
              <a:t>‹#›</a:t>
            </a:fld>
            <a:endParaRPr lang="ru-RU" altLang="ru-RU"/>
          </a:p>
        </p:txBody>
      </p:sp>
    </p:spTree>
    <p:extLst>
      <p:ext uri="{BB962C8B-B14F-4D97-AF65-F5344CB8AC3E}">
        <p14:creationId xmlns:p14="http://schemas.microsoft.com/office/powerpoint/2010/main" val="354612483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p:cNvSpPr>
            <a:spLocks noGrp="1"/>
          </p:cNvSpPr>
          <p:nvPr>
            <p:ph type="dt" sz="half" idx="10"/>
          </p:nvPr>
        </p:nvSpPr>
        <p:spPr/>
        <p:txBody>
          <a:bodyPr/>
          <a:lstStyle>
            <a:lvl1pPr>
              <a:defRPr/>
            </a:lvl1pPr>
          </a:lstStyle>
          <a:p>
            <a:fld id="{A3E2402E-9C4B-4CF6-B5FD-D8E34185071A}" type="datetime1">
              <a:rPr lang="en-US" altLang="ru-RU" smtClean="0"/>
              <a:t>11/9/2022</a:t>
            </a:fld>
            <a:endParaRPr lang="ru-RU" altLang="ru-RU"/>
          </a:p>
        </p:txBody>
      </p:sp>
      <p:sp>
        <p:nvSpPr>
          <p:cNvPr id="5" name="Footer Placeholder 4"/>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6" name="Slide Number Placeholder 5"/>
          <p:cNvSpPr>
            <a:spLocks noGrp="1"/>
          </p:cNvSpPr>
          <p:nvPr>
            <p:ph type="sldNum" sz="quarter" idx="12"/>
          </p:nvPr>
        </p:nvSpPr>
        <p:spPr/>
        <p:txBody>
          <a:bodyPr/>
          <a:lstStyle>
            <a:lvl1pPr>
              <a:defRPr/>
            </a:lvl1pPr>
          </a:lstStyle>
          <a:p>
            <a:fld id="{C08575C5-1357-4004-82E3-587BB2AFB3D7}" type="slidenum">
              <a:rPr lang="ru-RU" altLang="ru-RU"/>
              <a:pPr/>
              <a:t>‹#›</a:t>
            </a:fld>
            <a:endParaRPr lang="ru-RU" altLang="ru-RU"/>
          </a:p>
        </p:txBody>
      </p:sp>
    </p:spTree>
    <p:extLst>
      <p:ext uri="{BB962C8B-B14F-4D97-AF65-F5344CB8AC3E}">
        <p14:creationId xmlns:p14="http://schemas.microsoft.com/office/powerpoint/2010/main" val="330000591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23917" y="260350"/>
            <a:ext cx="2258483" cy="5894388"/>
          </a:xfrm>
        </p:spPr>
        <p:txBody>
          <a:bodyPr vert="eaVert"/>
          <a:lstStyle/>
          <a:p>
            <a:r>
              <a:rPr lang="en-US"/>
              <a:t>Click to edit Master title style</a:t>
            </a:r>
            <a:endParaRPr lang="ru-RU"/>
          </a:p>
        </p:txBody>
      </p:sp>
      <p:sp>
        <p:nvSpPr>
          <p:cNvPr id="3" name="Vertical Text Placeholder 2"/>
          <p:cNvSpPr>
            <a:spLocks noGrp="1"/>
          </p:cNvSpPr>
          <p:nvPr>
            <p:ph type="body" orient="vert" idx="1"/>
          </p:nvPr>
        </p:nvSpPr>
        <p:spPr>
          <a:xfrm>
            <a:off x="2544234" y="260350"/>
            <a:ext cx="6576484" cy="58943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Date Placeholder 3"/>
          <p:cNvSpPr>
            <a:spLocks noGrp="1"/>
          </p:cNvSpPr>
          <p:nvPr>
            <p:ph type="dt" sz="half" idx="10"/>
          </p:nvPr>
        </p:nvSpPr>
        <p:spPr/>
        <p:txBody>
          <a:bodyPr/>
          <a:lstStyle>
            <a:lvl1pPr>
              <a:defRPr/>
            </a:lvl1pPr>
          </a:lstStyle>
          <a:p>
            <a:fld id="{EA2EE9EF-8A83-4F89-AA32-4582B6E359DD}" type="datetime1">
              <a:rPr lang="en-US" altLang="ru-RU" smtClean="0"/>
              <a:t>11/9/2022</a:t>
            </a:fld>
            <a:endParaRPr lang="ru-RU" altLang="ru-RU"/>
          </a:p>
        </p:txBody>
      </p:sp>
      <p:sp>
        <p:nvSpPr>
          <p:cNvPr id="5" name="Footer Placeholder 4"/>
          <p:cNvSpPr>
            <a:spLocks noGrp="1"/>
          </p:cNvSpPr>
          <p:nvPr>
            <p:ph type="ftr" sz="quarter" idx="11"/>
          </p:nvPr>
        </p:nvSpPr>
        <p:spPr/>
        <p:txBody>
          <a:bodyPr/>
          <a:lstStyle>
            <a:lvl1pPr>
              <a:defRPr/>
            </a:lvl1pPr>
          </a:lstStyle>
          <a:p>
            <a:r>
              <a:rPr lang="en-US" altLang="ru-RU"/>
              <a:t>Designed by PoweredTemplate.com</a:t>
            </a:r>
            <a:endParaRPr lang="ru-RU" altLang="ru-RU"/>
          </a:p>
        </p:txBody>
      </p:sp>
      <p:sp>
        <p:nvSpPr>
          <p:cNvPr id="6" name="Slide Number Placeholder 5"/>
          <p:cNvSpPr>
            <a:spLocks noGrp="1"/>
          </p:cNvSpPr>
          <p:nvPr>
            <p:ph type="sldNum" sz="quarter" idx="12"/>
          </p:nvPr>
        </p:nvSpPr>
        <p:spPr/>
        <p:txBody>
          <a:bodyPr/>
          <a:lstStyle>
            <a:lvl1pPr>
              <a:defRPr/>
            </a:lvl1pPr>
          </a:lstStyle>
          <a:p>
            <a:fld id="{BDA3959A-BF07-4530-9640-52FDA68228FC}" type="slidenum">
              <a:rPr lang="ru-RU" altLang="ru-RU"/>
              <a:pPr/>
              <a:t>‹#›</a:t>
            </a:fld>
            <a:endParaRPr lang="ru-RU" altLang="ru-RU"/>
          </a:p>
        </p:txBody>
      </p:sp>
    </p:spTree>
    <p:extLst>
      <p:ext uri="{BB962C8B-B14F-4D97-AF65-F5344CB8AC3E}">
        <p14:creationId xmlns:p14="http://schemas.microsoft.com/office/powerpoint/2010/main" val="3347190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Content Placeholder 2"/>
          <p:cNvSpPr>
            <a:spLocks noGrp="1"/>
          </p:cNvSpPr>
          <p:nvPr>
            <p:ph sz="half" idx="1"/>
          </p:nvPr>
        </p:nvSpPr>
        <p:spPr>
          <a:xfrm>
            <a:off x="624418" y="1844675"/>
            <a:ext cx="5369983" cy="3889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Content Placeholder 3"/>
          <p:cNvSpPr>
            <a:spLocks noGrp="1"/>
          </p:cNvSpPr>
          <p:nvPr>
            <p:ph sz="half" idx="2"/>
          </p:nvPr>
        </p:nvSpPr>
        <p:spPr>
          <a:xfrm>
            <a:off x="6197600" y="1844675"/>
            <a:ext cx="5369984" cy="3889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Date Placeholder 4">
            <a:extLst>
              <a:ext uri="{FF2B5EF4-FFF2-40B4-BE49-F238E27FC236}">
                <a16:creationId xmlns:a16="http://schemas.microsoft.com/office/drawing/2014/main" id="{F432B7AE-B8B8-BD07-4803-ED655B23D497}"/>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6" name="Footer Placeholder 5">
            <a:extLst>
              <a:ext uri="{FF2B5EF4-FFF2-40B4-BE49-F238E27FC236}">
                <a16:creationId xmlns:a16="http://schemas.microsoft.com/office/drawing/2014/main" id="{AB9D52DB-992A-C2C8-2BBB-04AE0C4591CE}"/>
              </a:ext>
            </a:extLst>
          </p:cNvPr>
          <p:cNvSpPr>
            <a:spLocks noGrp="1"/>
          </p:cNvSpPr>
          <p:nvPr>
            <p:ph type="ftr" sz="quarter" idx="11"/>
          </p:nvPr>
        </p:nvSpPr>
        <p:spPr/>
        <p:txBody>
          <a:bodyPr/>
          <a:lstStyle>
            <a:lvl1pPr>
              <a:defRPr smtClean="0"/>
            </a:lvl1pPr>
          </a:lstStyle>
          <a:p>
            <a:endParaRPr lang="en-US"/>
          </a:p>
        </p:txBody>
      </p:sp>
      <p:sp>
        <p:nvSpPr>
          <p:cNvPr id="7" name="Slide Number Placeholder 6">
            <a:extLst>
              <a:ext uri="{FF2B5EF4-FFF2-40B4-BE49-F238E27FC236}">
                <a16:creationId xmlns:a16="http://schemas.microsoft.com/office/drawing/2014/main" id="{CF8B7E16-FE64-8D33-C5C3-D698369FFE07}"/>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24855003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p:spPr>
        <p:txBody>
          <a:bodyPr/>
          <a:lstStyle>
            <a:lvl1pPr>
              <a:defRPr/>
            </a:lvl1pPr>
          </a:lstStyle>
          <a:p>
            <a:r>
              <a:rPr lang="en-US"/>
              <a:t>Click to edit Master title style</a:t>
            </a:r>
            <a:endParaRPr lang="ru-RU"/>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7" name="Date Placeholder 6">
            <a:extLst>
              <a:ext uri="{FF2B5EF4-FFF2-40B4-BE49-F238E27FC236}">
                <a16:creationId xmlns:a16="http://schemas.microsoft.com/office/drawing/2014/main" id="{3BBBB891-8A02-C59D-2AC6-06F1461D753C}"/>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8" name="Footer Placeholder 7">
            <a:extLst>
              <a:ext uri="{FF2B5EF4-FFF2-40B4-BE49-F238E27FC236}">
                <a16:creationId xmlns:a16="http://schemas.microsoft.com/office/drawing/2014/main" id="{0223137D-F717-3E41-3D05-9437E642F623}"/>
              </a:ext>
            </a:extLst>
          </p:cNvPr>
          <p:cNvSpPr>
            <a:spLocks noGrp="1"/>
          </p:cNvSpPr>
          <p:nvPr>
            <p:ph type="ftr" sz="quarter" idx="11"/>
          </p:nvPr>
        </p:nvSpPr>
        <p:spPr/>
        <p:txBody>
          <a:bodyPr/>
          <a:lstStyle>
            <a:lvl1pPr>
              <a:defRPr smtClean="0"/>
            </a:lvl1pPr>
          </a:lstStyle>
          <a:p>
            <a:endParaRPr lang="en-US"/>
          </a:p>
        </p:txBody>
      </p:sp>
      <p:sp>
        <p:nvSpPr>
          <p:cNvPr id="9" name="Slide Number Placeholder 8">
            <a:extLst>
              <a:ext uri="{FF2B5EF4-FFF2-40B4-BE49-F238E27FC236}">
                <a16:creationId xmlns:a16="http://schemas.microsoft.com/office/drawing/2014/main" id="{02317299-E03D-280B-19EF-F8C79C9844D9}"/>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3321569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ru-RU"/>
          </a:p>
        </p:txBody>
      </p:sp>
      <p:sp>
        <p:nvSpPr>
          <p:cNvPr id="3" name="Date Placeholder 2">
            <a:extLst>
              <a:ext uri="{FF2B5EF4-FFF2-40B4-BE49-F238E27FC236}">
                <a16:creationId xmlns:a16="http://schemas.microsoft.com/office/drawing/2014/main" id="{97CDE059-F231-38CC-9D16-27BB6C28AB89}"/>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4" name="Footer Placeholder 3">
            <a:extLst>
              <a:ext uri="{FF2B5EF4-FFF2-40B4-BE49-F238E27FC236}">
                <a16:creationId xmlns:a16="http://schemas.microsoft.com/office/drawing/2014/main" id="{85D638B9-37AD-F7EA-C1CF-B997D73049E1}"/>
              </a:ext>
            </a:extLst>
          </p:cNvPr>
          <p:cNvSpPr>
            <a:spLocks noGrp="1"/>
          </p:cNvSpPr>
          <p:nvPr>
            <p:ph type="ftr" sz="quarter" idx="11"/>
          </p:nvPr>
        </p:nvSpPr>
        <p:spPr/>
        <p:txBody>
          <a:bodyPr/>
          <a:lstStyle>
            <a:lvl1pPr>
              <a:defRPr smtClean="0"/>
            </a:lvl1pPr>
          </a:lstStyle>
          <a:p>
            <a:endParaRPr lang="en-US"/>
          </a:p>
        </p:txBody>
      </p:sp>
      <p:sp>
        <p:nvSpPr>
          <p:cNvPr id="5" name="Slide Number Placeholder 4">
            <a:extLst>
              <a:ext uri="{FF2B5EF4-FFF2-40B4-BE49-F238E27FC236}">
                <a16:creationId xmlns:a16="http://schemas.microsoft.com/office/drawing/2014/main" id="{8BB3A9C1-B8AE-0135-3BD4-3110FD0C2BA4}"/>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256047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9DD2C4-7189-EB45-5FF7-F96608487543}"/>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3" name="Footer Placeholder 2">
            <a:extLst>
              <a:ext uri="{FF2B5EF4-FFF2-40B4-BE49-F238E27FC236}">
                <a16:creationId xmlns:a16="http://schemas.microsoft.com/office/drawing/2014/main" id="{F6D43EA9-DD00-2FF4-1663-A4AC9EF3E1B7}"/>
              </a:ext>
            </a:extLst>
          </p:cNvPr>
          <p:cNvSpPr>
            <a:spLocks noGrp="1"/>
          </p:cNvSpPr>
          <p:nvPr>
            <p:ph type="ftr" sz="quarter" idx="11"/>
          </p:nvPr>
        </p:nvSpPr>
        <p:spPr/>
        <p:txBody>
          <a:bodyPr/>
          <a:lstStyle>
            <a:lvl1pPr>
              <a:defRPr smtClean="0"/>
            </a:lvl1pPr>
          </a:lstStyle>
          <a:p>
            <a:endParaRPr lang="en-US"/>
          </a:p>
        </p:txBody>
      </p:sp>
      <p:sp>
        <p:nvSpPr>
          <p:cNvPr id="4" name="Slide Number Placeholder 3">
            <a:extLst>
              <a:ext uri="{FF2B5EF4-FFF2-40B4-BE49-F238E27FC236}">
                <a16:creationId xmlns:a16="http://schemas.microsoft.com/office/drawing/2014/main" id="{F50070FE-B6DF-474A-6069-8810F31FA5C0}"/>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40134267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endParaRPr lang="ru-RU"/>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ru-RU"/>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70A4E518-D462-2C76-5C26-C31B6F923864}"/>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6" name="Footer Placeholder 5">
            <a:extLst>
              <a:ext uri="{FF2B5EF4-FFF2-40B4-BE49-F238E27FC236}">
                <a16:creationId xmlns:a16="http://schemas.microsoft.com/office/drawing/2014/main" id="{B25A74A7-B51F-5305-D1CB-BD0F2FE006F7}"/>
              </a:ext>
            </a:extLst>
          </p:cNvPr>
          <p:cNvSpPr>
            <a:spLocks noGrp="1"/>
          </p:cNvSpPr>
          <p:nvPr>
            <p:ph type="ftr" sz="quarter" idx="11"/>
          </p:nvPr>
        </p:nvSpPr>
        <p:spPr/>
        <p:txBody>
          <a:bodyPr/>
          <a:lstStyle>
            <a:lvl1pPr>
              <a:defRPr smtClean="0"/>
            </a:lvl1pPr>
          </a:lstStyle>
          <a:p>
            <a:endParaRPr lang="en-US"/>
          </a:p>
        </p:txBody>
      </p:sp>
      <p:sp>
        <p:nvSpPr>
          <p:cNvPr id="7" name="Slide Number Placeholder 6">
            <a:extLst>
              <a:ext uri="{FF2B5EF4-FFF2-40B4-BE49-F238E27FC236}">
                <a16:creationId xmlns:a16="http://schemas.microsoft.com/office/drawing/2014/main" id="{4DB7F48D-8507-E16A-3FF0-7AABFD92BC6A}"/>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685955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endParaRPr lang="ru-RU"/>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endParaRPr lang="ru-RU"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a:extLst>
              <a:ext uri="{FF2B5EF4-FFF2-40B4-BE49-F238E27FC236}">
                <a16:creationId xmlns:a16="http://schemas.microsoft.com/office/drawing/2014/main" id="{D31391D7-B51C-CA2B-AEF9-717B8EBA5F89}"/>
              </a:ext>
            </a:extLst>
          </p:cNvPr>
          <p:cNvSpPr>
            <a:spLocks noGrp="1"/>
          </p:cNvSpPr>
          <p:nvPr>
            <p:ph type="dt" sz="half" idx="10"/>
          </p:nvPr>
        </p:nvSpPr>
        <p:spPr/>
        <p:txBody>
          <a:bodyPr/>
          <a:lstStyle>
            <a:lvl1pPr>
              <a:defRPr smtClean="0"/>
            </a:lvl1pPr>
          </a:lstStyle>
          <a:p>
            <a:fld id="{B8483800-D170-4377-9CD3-B705BFFC4DEA}" type="datetimeFigureOut">
              <a:rPr lang="en-US" smtClean="0"/>
              <a:t>11/9/2022</a:t>
            </a:fld>
            <a:endParaRPr lang="en-US"/>
          </a:p>
        </p:txBody>
      </p:sp>
      <p:sp>
        <p:nvSpPr>
          <p:cNvPr id="6" name="Footer Placeholder 5">
            <a:extLst>
              <a:ext uri="{FF2B5EF4-FFF2-40B4-BE49-F238E27FC236}">
                <a16:creationId xmlns:a16="http://schemas.microsoft.com/office/drawing/2014/main" id="{9AE7FFE1-8D5D-6935-2B2B-5699865118A7}"/>
              </a:ext>
            </a:extLst>
          </p:cNvPr>
          <p:cNvSpPr>
            <a:spLocks noGrp="1"/>
          </p:cNvSpPr>
          <p:nvPr>
            <p:ph type="ftr" sz="quarter" idx="11"/>
          </p:nvPr>
        </p:nvSpPr>
        <p:spPr/>
        <p:txBody>
          <a:bodyPr/>
          <a:lstStyle>
            <a:lvl1pPr>
              <a:defRPr smtClean="0"/>
            </a:lvl1pPr>
          </a:lstStyle>
          <a:p>
            <a:endParaRPr lang="en-US"/>
          </a:p>
        </p:txBody>
      </p:sp>
      <p:sp>
        <p:nvSpPr>
          <p:cNvPr id="7" name="Slide Number Placeholder 6">
            <a:extLst>
              <a:ext uri="{FF2B5EF4-FFF2-40B4-BE49-F238E27FC236}">
                <a16:creationId xmlns:a16="http://schemas.microsoft.com/office/drawing/2014/main" id="{75333D86-1689-3787-0912-6B6187E42C03}"/>
              </a:ext>
            </a:extLst>
          </p:cNvPr>
          <p:cNvSpPr>
            <a:spLocks noGrp="1"/>
          </p:cNvSpPr>
          <p:nvPr>
            <p:ph type="sldNum" sz="quarter" idx="12"/>
          </p:nvPr>
        </p:nvSpPr>
        <p:spPr/>
        <p:txBody>
          <a:bodyPr/>
          <a:lstStyle>
            <a:lvl1pPr>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12986639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image" Target="../media/image3.jpeg"/><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0225E26E-C3A7-1E63-184B-77A2ADF19E06}"/>
              </a:ext>
            </a:extLst>
          </p:cNvPr>
          <p:cNvSpPr>
            <a:spLocks noGrp="1" noChangeArrowheads="1"/>
          </p:cNvSpPr>
          <p:nvPr>
            <p:ph type="title"/>
          </p:nvPr>
        </p:nvSpPr>
        <p:spPr bwMode="auto">
          <a:xfrm>
            <a:off x="624418" y="260350"/>
            <a:ext cx="10943167" cy="1155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ru-RU"/>
              <a:t>Click to edit Master title style</a:t>
            </a:r>
            <a:endParaRPr lang="ru-RU" altLang="ru-RU"/>
          </a:p>
        </p:txBody>
      </p:sp>
      <p:sp>
        <p:nvSpPr>
          <p:cNvPr id="1027" name="Rectangle 3">
            <a:extLst>
              <a:ext uri="{FF2B5EF4-FFF2-40B4-BE49-F238E27FC236}">
                <a16:creationId xmlns:a16="http://schemas.microsoft.com/office/drawing/2014/main" id="{F498A4ED-64E2-0536-F9E5-46A9E3CD6722}"/>
              </a:ext>
            </a:extLst>
          </p:cNvPr>
          <p:cNvSpPr>
            <a:spLocks noGrp="1" noChangeArrowheads="1"/>
          </p:cNvSpPr>
          <p:nvPr>
            <p:ph type="body" idx="1"/>
          </p:nvPr>
        </p:nvSpPr>
        <p:spPr bwMode="auto">
          <a:xfrm>
            <a:off x="624418" y="1844675"/>
            <a:ext cx="10943167" cy="3889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ru-RU"/>
              <a:t>Click to edit Master text styles</a:t>
            </a:r>
          </a:p>
          <a:p>
            <a:pPr lvl="1"/>
            <a:r>
              <a:rPr lang="en-US" altLang="ru-RU"/>
              <a:t>Second level</a:t>
            </a:r>
          </a:p>
          <a:p>
            <a:pPr lvl="2"/>
            <a:r>
              <a:rPr lang="en-US" altLang="ru-RU"/>
              <a:t>Third level</a:t>
            </a:r>
          </a:p>
          <a:p>
            <a:pPr lvl="3"/>
            <a:r>
              <a:rPr lang="en-US" altLang="ru-RU"/>
              <a:t>Fourth level</a:t>
            </a:r>
          </a:p>
          <a:p>
            <a:pPr lvl="4"/>
            <a:r>
              <a:rPr lang="en-US" altLang="ru-RU"/>
              <a:t>Fifth level</a:t>
            </a:r>
            <a:endParaRPr lang="ru-RU" altLang="ru-RU"/>
          </a:p>
        </p:txBody>
      </p:sp>
      <p:sp>
        <p:nvSpPr>
          <p:cNvPr id="1035" name="Rectangle 11">
            <a:extLst>
              <a:ext uri="{FF2B5EF4-FFF2-40B4-BE49-F238E27FC236}">
                <a16:creationId xmlns:a16="http://schemas.microsoft.com/office/drawing/2014/main" id="{EFCC4984-BF56-91CE-A939-853804C8CD8B}"/>
              </a:ext>
            </a:extLst>
          </p:cNvPr>
          <p:cNvSpPr>
            <a:spLocks noGrp="1" noChangeArrowheads="1"/>
          </p:cNvSpPr>
          <p:nvPr>
            <p:ph type="dt" sz="half" idx="2"/>
          </p:nvPr>
        </p:nvSpPr>
        <p:spPr bwMode="auto">
          <a:xfrm>
            <a:off x="609600" y="6453189"/>
            <a:ext cx="284480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100" b="0" smtClean="0">
                <a:solidFill>
                  <a:schemeClr val="tx1">
                    <a:lumMod val="50000"/>
                    <a:lumOff val="50000"/>
                  </a:schemeClr>
                </a:solidFill>
                <a:latin typeface="+mn-lt"/>
              </a:defRPr>
            </a:lvl1pPr>
          </a:lstStyle>
          <a:p>
            <a:fld id="{B8483800-D170-4377-9CD3-B705BFFC4DEA}" type="datetimeFigureOut">
              <a:rPr lang="en-US" smtClean="0"/>
              <a:t>11/9/2022</a:t>
            </a:fld>
            <a:endParaRPr lang="en-US"/>
          </a:p>
        </p:txBody>
      </p:sp>
      <p:sp>
        <p:nvSpPr>
          <p:cNvPr id="1036" name="Rectangle 12">
            <a:extLst>
              <a:ext uri="{FF2B5EF4-FFF2-40B4-BE49-F238E27FC236}">
                <a16:creationId xmlns:a16="http://schemas.microsoft.com/office/drawing/2014/main" id="{0CBC7984-687F-6AF3-A3A5-1BB081913C89}"/>
              </a:ext>
            </a:extLst>
          </p:cNvPr>
          <p:cNvSpPr>
            <a:spLocks noGrp="1" noChangeArrowheads="1"/>
          </p:cNvSpPr>
          <p:nvPr>
            <p:ph type="ftr" sz="quarter" idx="3"/>
          </p:nvPr>
        </p:nvSpPr>
        <p:spPr bwMode="auto">
          <a:xfrm>
            <a:off x="4165600" y="6453189"/>
            <a:ext cx="386080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100" b="0" smtClean="0">
                <a:solidFill>
                  <a:schemeClr val="tx1">
                    <a:lumMod val="50000"/>
                    <a:lumOff val="50000"/>
                  </a:schemeClr>
                </a:solidFill>
                <a:latin typeface="+mn-lt"/>
              </a:defRPr>
            </a:lvl1pPr>
          </a:lstStyle>
          <a:p>
            <a:endParaRPr lang="en-US"/>
          </a:p>
        </p:txBody>
      </p:sp>
      <p:sp>
        <p:nvSpPr>
          <p:cNvPr id="1037" name="Rectangle 13">
            <a:extLst>
              <a:ext uri="{FF2B5EF4-FFF2-40B4-BE49-F238E27FC236}">
                <a16:creationId xmlns:a16="http://schemas.microsoft.com/office/drawing/2014/main" id="{16AA3179-BA98-DFC9-99B5-FF98D7FCA3D7}"/>
              </a:ext>
            </a:extLst>
          </p:cNvPr>
          <p:cNvSpPr>
            <a:spLocks noGrp="1" noChangeArrowheads="1"/>
          </p:cNvSpPr>
          <p:nvPr>
            <p:ph type="sldNum" sz="quarter" idx="4"/>
          </p:nvPr>
        </p:nvSpPr>
        <p:spPr bwMode="auto">
          <a:xfrm>
            <a:off x="8737600" y="6453189"/>
            <a:ext cx="2844800" cy="33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100" b="0">
                <a:solidFill>
                  <a:srgbClr val="988791"/>
                </a:solidFill>
                <a:latin typeface="Calibri" panose="020F0502020204030204" pitchFamily="34" charset="0"/>
              </a:defRPr>
            </a:lvl1pPr>
          </a:lstStyle>
          <a:p>
            <a:fld id="{E955D320-ED44-4913-B6D7-BA6A8B65F02D}" type="slidenum">
              <a:rPr lang="en-US" smtClean="0"/>
              <a:t>‹#›</a:t>
            </a:fld>
            <a:endParaRPr lang="en-US"/>
          </a:p>
        </p:txBody>
      </p:sp>
    </p:spTree>
    <p:extLst>
      <p:ext uri="{BB962C8B-B14F-4D97-AF65-F5344CB8AC3E}">
        <p14:creationId xmlns:p14="http://schemas.microsoft.com/office/powerpoint/2010/main" val="423227605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fontAlgn="base" hangingPunct="1">
        <a:spcBef>
          <a:spcPct val="0"/>
        </a:spcBef>
        <a:spcAft>
          <a:spcPct val="0"/>
        </a:spcAft>
        <a:defRPr sz="3200">
          <a:solidFill>
            <a:srgbClr val="4C5A75"/>
          </a:solidFill>
          <a:latin typeface="+mj-lt"/>
          <a:ea typeface="+mj-ea"/>
          <a:cs typeface="+mj-cs"/>
        </a:defRPr>
      </a:lvl1pPr>
      <a:lvl2pPr algn="l" rtl="0" eaLnBrk="1" fontAlgn="base" hangingPunct="1">
        <a:spcBef>
          <a:spcPct val="0"/>
        </a:spcBef>
        <a:spcAft>
          <a:spcPct val="0"/>
        </a:spcAft>
        <a:defRPr sz="3200">
          <a:solidFill>
            <a:srgbClr val="4C5A75"/>
          </a:solidFill>
          <a:latin typeface="Calibri Light" panose="020F0302020204030204" pitchFamily="34" charset="0"/>
        </a:defRPr>
      </a:lvl2pPr>
      <a:lvl3pPr algn="l" rtl="0" eaLnBrk="1" fontAlgn="base" hangingPunct="1">
        <a:spcBef>
          <a:spcPct val="0"/>
        </a:spcBef>
        <a:spcAft>
          <a:spcPct val="0"/>
        </a:spcAft>
        <a:defRPr sz="3200">
          <a:solidFill>
            <a:srgbClr val="4C5A75"/>
          </a:solidFill>
          <a:latin typeface="Calibri Light" panose="020F0302020204030204" pitchFamily="34" charset="0"/>
        </a:defRPr>
      </a:lvl3pPr>
      <a:lvl4pPr algn="l" rtl="0" eaLnBrk="1" fontAlgn="base" hangingPunct="1">
        <a:spcBef>
          <a:spcPct val="0"/>
        </a:spcBef>
        <a:spcAft>
          <a:spcPct val="0"/>
        </a:spcAft>
        <a:defRPr sz="3200">
          <a:solidFill>
            <a:srgbClr val="4C5A75"/>
          </a:solidFill>
          <a:latin typeface="Calibri Light" panose="020F0302020204030204" pitchFamily="34" charset="0"/>
        </a:defRPr>
      </a:lvl4pPr>
      <a:lvl5pPr algn="l" rtl="0" eaLnBrk="1" fontAlgn="base" hangingPunct="1">
        <a:spcBef>
          <a:spcPct val="0"/>
        </a:spcBef>
        <a:spcAft>
          <a:spcPct val="0"/>
        </a:spcAft>
        <a:defRPr sz="3200">
          <a:solidFill>
            <a:srgbClr val="4C5A75"/>
          </a:solidFill>
          <a:latin typeface="Calibri Light" panose="020F0302020204030204" pitchFamily="34" charset="0"/>
        </a:defRPr>
      </a:lvl5pPr>
      <a:lvl6pPr marL="457200" algn="l" rtl="0" eaLnBrk="1" fontAlgn="base" hangingPunct="1">
        <a:spcBef>
          <a:spcPct val="0"/>
        </a:spcBef>
        <a:spcAft>
          <a:spcPct val="0"/>
        </a:spcAft>
        <a:defRPr sz="3200">
          <a:solidFill>
            <a:srgbClr val="4C5A75"/>
          </a:solidFill>
          <a:latin typeface="Calibri" pitchFamily="34" charset="0"/>
        </a:defRPr>
      </a:lvl6pPr>
      <a:lvl7pPr marL="914400" algn="l" rtl="0" eaLnBrk="1" fontAlgn="base" hangingPunct="1">
        <a:spcBef>
          <a:spcPct val="0"/>
        </a:spcBef>
        <a:spcAft>
          <a:spcPct val="0"/>
        </a:spcAft>
        <a:defRPr sz="3200">
          <a:solidFill>
            <a:srgbClr val="4C5A75"/>
          </a:solidFill>
          <a:latin typeface="Calibri" pitchFamily="34" charset="0"/>
        </a:defRPr>
      </a:lvl7pPr>
      <a:lvl8pPr marL="1371600" algn="l" rtl="0" eaLnBrk="1" fontAlgn="base" hangingPunct="1">
        <a:spcBef>
          <a:spcPct val="0"/>
        </a:spcBef>
        <a:spcAft>
          <a:spcPct val="0"/>
        </a:spcAft>
        <a:defRPr sz="3200">
          <a:solidFill>
            <a:srgbClr val="4C5A75"/>
          </a:solidFill>
          <a:latin typeface="Calibri" pitchFamily="34" charset="0"/>
        </a:defRPr>
      </a:lvl8pPr>
      <a:lvl9pPr marL="1828800" algn="l" rtl="0" eaLnBrk="1" fontAlgn="base" hangingPunct="1">
        <a:spcBef>
          <a:spcPct val="0"/>
        </a:spcBef>
        <a:spcAft>
          <a:spcPct val="0"/>
        </a:spcAft>
        <a:defRPr sz="3200">
          <a:solidFill>
            <a:srgbClr val="4C5A75"/>
          </a:solidFill>
          <a:latin typeface="Calibri" pitchFamily="34" charset="0"/>
        </a:defRPr>
      </a:lvl9pPr>
    </p:titleStyle>
    <p:bodyStyle>
      <a:lvl1pPr marL="342900" indent="-342900" algn="l" rtl="0" eaLnBrk="1" fontAlgn="base" hangingPunct="1">
        <a:spcBef>
          <a:spcPct val="20000"/>
        </a:spcBef>
        <a:spcAft>
          <a:spcPct val="0"/>
        </a:spcAft>
        <a:buChar char="•"/>
        <a:defRPr sz="2000">
          <a:solidFill>
            <a:srgbClr val="000000"/>
          </a:solidFill>
          <a:latin typeface="+mn-lt"/>
          <a:ea typeface="+mn-ea"/>
          <a:cs typeface="+mn-cs"/>
        </a:defRPr>
      </a:lvl1pPr>
      <a:lvl2pPr marL="742950" indent="-285750" algn="l" rtl="0" eaLnBrk="1" fontAlgn="base" hangingPunct="1">
        <a:spcBef>
          <a:spcPct val="20000"/>
        </a:spcBef>
        <a:spcAft>
          <a:spcPct val="0"/>
        </a:spcAft>
        <a:buChar char="–"/>
        <a:defRPr sz="2000">
          <a:solidFill>
            <a:srgbClr val="000000"/>
          </a:solidFill>
          <a:latin typeface="+mn-lt"/>
        </a:defRPr>
      </a:lvl2pPr>
      <a:lvl3pPr marL="1143000" indent="-228600" algn="l" rtl="0" eaLnBrk="1" fontAlgn="base" hangingPunct="1">
        <a:spcBef>
          <a:spcPct val="20000"/>
        </a:spcBef>
        <a:spcAft>
          <a:spcPct val="0"/>
        </a:spcAft>
        <a:buChar char="•"/>
        <a:defRPr sz="2000">
          <a:solidFill>
            <a:srgbClr val="000000"/>
          </a:solidFill>
          <a:latin typeface="+mn-lt"/>
        </a:defRPr>
      </a:lvl3pPr>
      <a:lvl4pPr marL="1600200" indent="-228600" algn="l" rtl="0" eaLnBrk="1" fontAlgn="base" hangingPunct="1">
        <a:spcBef>
          <a:spcPct val="20000"/>
        </a:spcBef>
        <a:spcAft>
          <a:spcPct val="0"/>
        </a:spcAft>
        <a:buChar char="–"/>
        <a:defRPr sz="2000">
          <a:solidFill>
            <a:srgbClr val="000000"/>
          </a:solidFill>
          <a:latin typeface="+mn-lt"/>
        </a:defRPr>
      </a:lvl4pPr>
      <a:lvl5pPr marL="2057400" indent="-228600" algn="l" rtl="0" eaLnBrk="1" fontAlgn="base" hangingPunct="1">
        <a:spcBef>
          <a:spcPct val="20000"/>
        </a:spcBef>
        <a:spcAft>
          <a:spcPct val="0"/>
        </a:spcAft>
        <a:buChar char="»"/>
        <a:defRPr sz="2000">
          <a:solidFill>
            <a:srgbClr val="000000"/>
          </a:solidFill>
          <a:latin typeface="+mn-lt"/>
        </a:defRPr>
      </a:lvl5pPr>
      <a:lvl6pPr marL="2514600" indent="-228600" algn="l" rtl="0" eaLnBrk="1" fontAlgn="base" hangingPunct="1">
        <a:spcBef>
          <a:spcPct val="20000"/>
        </a:spcBef>
        <a:spcAft>
          <a:spcPct val="0"/>
        </a:spcAft>
        <a:buChar char="»"/>
        <a:defRPr sz="2000">
          <a:solidFill>
            <a:srgbClr val="000000"/>
          </a:solidFill>
          <a:latin typeface="+mn-lt"/>
        </a:defRPr>
      </a:lvl6pPr>
      <a:lvl7pPr marL="2971800" indent="-228600" algn="l" rtl="0" eaLnBrk="1" fontAlgn="base" hangingPunct="1">
        <a:spcBef>
          <a:spcPct val="20000"/>
        </a:spcBef>
        <a:spcAft>
          <a:spcPct val="0"/>
        </a:spcAft>
        <a:buChar char="»"/>
        <a:defRPr sz="2000">
          <a:solidFill>
            <a:srgbClr val="000000"/>
          </a:solidFill>
          <a:latin typeface="+mn-lt"/>
        </a:defRPr>
      </a:lvl7pPr>
      <a:lvl8pPr marL="3429000" indent="-228600" algn="l" rtl="0" eaLnBrk="1" fontAlgn="base" hangingPunct="1">
        <a:spcBef>
          <a:spcPct val="20000"/>
        </a:spcBef>
        <a:spcAft>
          <a:spcPct val="0"/>
        </a:spcAft>
        <a:buChar char="»"/>
        <a:defRPr sz="2000">
          <a:solidFill>
            <a:srgbClr val="000000"/>
          </a:solidFill>
          <a:latin typeface="+mn-lt"/>
        </a:defRPr>
      </a:lvl8pPr>
      <a:lvl9pPr marL="3886200" indent="-228600" algn="l" rtl="0" eaLnBrk="1" fontAlgn="base" hangingPunct="1">
        <a:spcBef>
          <a:spcPct val="20000"/>
        </a:spcBef>
        <a:spcAft>
          <a:spcPct val="0"/>
        </a:spcAft>
        <a:buChar char="»"/>
        <a:defRPr sz="2000">
          <a:solidFill>
            <a:srgbClr val="000000"/>
          </a:solidFill>
          <a:latin typeface="+mn-lt"/>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7A74E972-0290-E0E5-716F-77030C03600D}"/>
              </a:ext>
            </a:extLst>
          </p:cNvPr>
          <p:cNvSpPr>
            <a:spLocks noGrp="1" noChangeArrowheads="1"/>
          </p:cNvSpPr>
          <p:nvPr>
            <p:ph type="title"/>
          </p:nvPr>
        </p:nvSpPr>
        <p:spPr bwMode="auto">
          <a:xfrm>
            <a:off x="2544234" y="260350"/>
            <a:ext cx="9023351"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ru-RU"/>
              <a:t>Click to edit Master title style</a:t>
            </a:r>
            <a:endParaRPr lang="ru-RU" altLang="ru-RU"/>
          </a:p>
        </p:txBody>
      </p:sp>
      <p:sp>
        <p:nvSpPr>
          <p:cNvPr id="2051" name="Rectangle 3">
            <a:extLst>
              <a:ext uri="{FF2B5EF4-FFF2-40B4-BE49-F238E27FC236}">
                <a16:creationId xmlns:a16="http://schemas.microsoft.com/office/drawing/2014/main" id="{FF437070-CE0B-9AC6-71A9-54CD36CF1255}"/>
              </a:ext>
            </a:extLst>
          </p:cNvPr>
          <p:cNvSpPr>
            <a:spLocks noGrp="1" noChangeArrowheads="1"/>
          </p:cNvSpPr>
          <p:nvPr>
            <p:ph type="body" idx="1"/>
          </p:nvPr>
        </p:nvSpPr>
        <p:spPr bwMode="auto">
          <a:xfrm>
            <a:off x="2544234" y="1628776"/>
            <a:ext cx="9038167"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ru-RU"/>
              <a:t>Click to edit Master text styles</a:t>
            </a:r>
          </a:p>
          <a:p>
            <a:pPr lvl="1"/>
            <a:r>
              <a:rPr lang="en-US" altLang="ru-RU"/>
              <a:t>Second level</a:t>
            </a:r>
          </a:p>
          <a:p>
            <a:pPr lvl="2"/>
            <a:r>
              <a:rPr lang="en-US" altLang="ru-RU"/>
              <a:t>Third level</a:t>
            </a:r>
          </a:p>
          <a:p>
            <a:pPr lvl="3"/>
            <a:r>
              <a:rPr lang="en-US" altLang="ru-RU"/>
              <a:t>Fourth level</a:t>
            </a:r>
          </a:p>
          <a:p>
            <a:pPr lvl="4"/>
            <a:r>
              <a:rPr lang="en-US" altLang="ru-RU"/>
              <a:t>Fifth level</a:t>
            </a:r>
            <a:endParaRPr lang="ru-RU" altLang="ru-RU"/>
          </a:p>
        </p:txBody>
      </p:sp>
      <p:sp>
        <p:nvSpPr>
          <p:cNvPr id="190468" name="Rectangle 4">
            <a:extLst>
              <a:ext uri="{FF2B5EF4-FFF2-40B4-BE49-F238E27FC236}">
                <a16:creationId xmlns:a16="http://schemas.microsoft.com/office/drawing/2014/main" id="{073D0C2F-B534-BCB1-FB24-DD1BDDB08AD1}"/>
              </a:ext>
            </a:extLst>
          </p:cNvPr>
          <p:cNvSpPr>
            <a:spLocks noGrp="1" noChangeArrowheads="1"/>
          </p:cNvSpPr>
          <p:nvPr>
            <p:ph type="dt" sz="half" idx="2"/>
          </p:nvPr>
        </p:nvSpPr>
        <p:spPr bwMode="auto">
          <a:xfrm>
            <a:off x="609600" y="6453189"/>
            <a:ext cx="2844800" cy="268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100" b="0" smtClean="0">
                <a:solidFill>
                  <a:schemeClr val="tx1">
                    <a:lumMod val="50000"/>
                    <a:lumOff val="50000"/>
                  </a:schemeClr>
                </a:solidFill>
                <a:latin typeface="+mn-lt"/>
              </a:defRPr>
            </a:lvl1pPr>
          </a:lstStyle>
          <a:p>
            <a:pPr>
              <a:defRPr/>
            </a:pPr>
            <a:fld id="{8FF0D1BF-3FA4-4FEA-962F-A86264631482}" type="datetime1">
              <a:rPr lang="en-US" altLang="ru-RU"/>
              <a:pPr>
                <a:defRPr/>
              </a:pPr>
              <a:t>11/9/2022</a:t>
            </a:fld>
            <a:endParaRPr lang="ru-RU" altLang="ru-RU" dirty="0"/>
          </a:p>
        </p:txBody>
      </p:sp>
      <p:sp>
        <p:nvSpPr>
          <p:cNvPr id="190469" name="Rectangle 5">
            <a:extLst>
              <a:ext uri="{FF2B5EF4-FFF2-40B4-BE49-F238E27FC236}">
                <a16:creationId xmlns:a16="http://schemas.microsoft.com/office/drawing/2014/main" id="{BBE40B4B-A874-B87F-961B-B401C2EF4786}"/>
              </a:ext>
            </a:extLst>
          </p:cNvPr>
          <p:cNvSpPr>
            <a:spLocks noGrp="1" noChangeArrowheads="1"/>
          </p:cNvSpPr>
          <p:nvPr>
            <p:ph type="ftr" sz="quarter" idx="3"/>
          </p:nvPr>
        </p:nvSpPr>
        <p:spPr bwMode="auto">
          <a:xfrm>
            <a:off x="4165600" y="6453189"/>
            <a:ext cx="3860800" cy="268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100" b="0" smtClean="0">
                <a:solidFill>
                  <a:schemeClr val="tx1">
                    <a:lumMod val="50000"/>
                    <a:lumOff val="50000"/>
                  </a:schemeClr>
                </a:solidFill>
                <a:latin typeface="+mn-lt"/>
              </a:defRPr>
            </a:lvl1pPr>
          </a:lstStyle>
          <a:p>
            <a:pPr>
              <a:defRPr/>
            </a:pPr>
            <a:r>
              <a:rPr lang="en-GB"/>
              <a:t>Designed by PoweredTemplate.com</a:t>
            </a:r>
            <a:endParaRPr lang="ru-RU" altLang="ru-RU" sz="1200" dirty="0"/>
          </a:p>
        </p:txBody>
      </p:sp>
      <p:sp>
        <p:nvSpPr>
          <p:cNvPr id="190470" name="Rectangle 6">
            <a:extLst>
              <a:ext uri="{FF2B5EF4-FFF2-40B4-BE49-F238E27FC236}">
                <a16:creationId xmlns:a16="http://schemas.microsoft.com/office/drawing/2014/main" id="{3B9B200D-7925-2136-42B4-DE52C1D17CC2}"/>
              </a:ext>
            </a:extLst>
          </p:cNvPr>
          <p:cNvSpPr>
            <a:spLocks noGrp="1" noChangeArrowheads="1"/>
          </p:cNvSpPr>
          <p:nvPr>
            <p:ph type="sldNum" sz="quarter" idx="4"/>
          </p:nvPr>
        </p:nvSpPr>
        <p:spPr bwMode="auto">
          <a:xfrm>
            <a:off x="8737600" y="6453189"/>
            <a:ext cx="2844800" cy="268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100" b="0">
                <a:solidFill>
                  <a:srgbClr val="988791"/>
                </a:solidFill>
                <a:latin typeface="Calibri" panose="020F0502020204030204" pitchFamily="34" charset="0"/>
              </a:defRPr>
            </a:lvl1pPr>
          </a:lstStyle>
          <a:p>
            <a:fld id="{D9D385D9-F6BA-44CF-919D-556B2C1727AE}" type="slidenum">
              <a:rPr lang="ru-RU" altLang="ru-RU"/>
              <a:pPr/>
              <a:t>‹#›</a:t>
            </a:fld>
            <a:endParaRPr lang="ru-RU" altLang="ru-RU"/>
          </a:p>
        </p:txBody>
      </p:sp>
    </p:spTree>
    <p:extLst>
      <p:ext uri="{BB962C8B-B14F-4D97-AF65-F5344CB8AC3E}">
        <p14:creationId xmlns:p14="http://schemas.microsoft.com/office/powerpoint/2010/main" val="138414967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p:txStyles>
    <p:titleStyle>
      <a:lvl1pPr algn="l" rtl="0" eaLnBrk="1" fontAlgn="base" hangingPunct="1">
        <a:spcBef>
          <a:spcPct val="0"/>
        </a:spcBef>
        <a:spcAft>
          <a:spcPct val="0"/>
        </a:spcAft>
        <a:defRPr sz="3200">
          <a:solidFill>
            <a:srgbClr val="4C5A75"/>
          </a:solidFill>
          <a:latin typeface="+mj-lt"/>
          <a:ea typeface="+mj-ea"/>
          <a:cs typeface="+mj-cs"/>
        </a:defRPr>
      </a:lvl1pPr>
      <a:lvl2pPr algn="l" rtl="0" eaLnBrk="1" fontAlgn="base" hangingPunct="1">
        <a:spcBef>
          <a:spcPct val="0"/>
        </a:spcBef>
        <a:spcAft>
          <a:spcPct val="0"/>
        </a:spcAft>
        <a:defRPr sz="3200">
          <a:solidFill>
            <a:srgbClr val="4C5A75"/>
          </a:solidFill>
          <a:latin typeface="Calibri Light" panose="020F0302020204030204" pitchFamily="34" charset="0"/>
        </a:defRPr>
      </a:lvl2pPr>
      <a:lvl3pPr algn="l" rtl="0" eaLnBrk="1" fontAlgn="base" hangingPunct="1">
        <a:spcBef>
          <a:spcPct val="0"/>
        </a:spcBef>
        <a:spcAft>
          <a:spcPct val="0"/>
        </a:spcAft>
        <a:defRPr sz="3200">
          <a:solidFill>
            <a:srgbClr val="4C5A75"/>
          </a:solidFill>
          <a:latin typeface="Calibri Light" panose="020F0302020204030204" pitchFamily="34" charset="0"/>
        </a:defRPr>
      </a:lvl3pPr>
      <a:lvl4pPr algn="l" rtl="0" eaLnBrk="1" fontAlgn="base" hangingPunct="1">
        <a:spcBef>
          <a:spcPct val="0"/>
        </a:spcBef>
        <a:spcAft>
          <a:spcPct val="0"/>
        </a:spcAft>
        <a:defRPr sz="3200">
          <a:solidFill>
            <a:srgbClr val="4C5A75"/>
          </a:solidFill>
          <a:latin typeface="Calibri Light" panose="020F0302020204030204" pitchFamily="34" charset="0"/>
        </a:defRPr>
      </a:lvl4pPr>
      <a:lvl5pPr algn="l" rtl="0" eaLnBrk="1" fontAlgn="base" hangingPunct="1">
        <a:spcBef>
          <a:spcPct val="0"/>
        </a:spcBef>
        <a:spcAft>
          <a:spcPct val="0"/>
        </a:spcAft>
        <a:defRPr sz="3200">
          <a:solidFill>
            <a:srgbClr val="4C5A75"/>
          </a:solidFill>
          <a:latin typeface="Calibri Light" panose="020F0302020204030204" pitchFamily="34" charset="0"/>
        </a:defRPr>
      </a:lvl5pPr>
      <a:lvl6pPr marL="457200" algn="l" rtl="0" eaLnBrk="1" fontAlgn="base" hangingPunct="1">
        <a:spcBef>
          <a:spcPct val="0"/>
        </a:spcBef>
        <a:spcAft>
          <a:spcPct val="0"/>
        </a:spcAft>
        <a:defRPr sz="3200">
          <a:solidFill>
            <a:srgbClr val="4C5A75"/>
          </a:solidFill>
          <a:latin typeface="Calibri" pitchFamily="34" charset="0"/>
        </a:defRPr>
      </a:lvl6pPr>
      <a:lvl7pPr marL="914400" algn="l" rtl="0" eaLnBrk="1" fontAlgn="base" hangingPunct="1">
        <a:spcBef>
          <a:spcPct val="0"/>
        </a:spcBef>
        <a:spcAft>
          <a:spcPct val="0"/>
        </a:spcAft>
        <a:defRPr sz="3200">
          <a:solidFill>
            <a:srgbClr val="4C5A75"/>
          </a:solidFill>
          <a:latin typeface="Calibri" pitchFamily="34" charset="0"/>
        </a:defRPr>
      </a:lvl7pPr>
      <a:lvl8pPr marL="1371600" algn="l" rtl="0" eaLnBrk="1" fontAlgn="base" hangingPunct="1">
        <a:spcBef>
          <a:spcPct val="0"/>
        </a:spcBef>
        <a:spcAft>
          <a:spcPct val="0"/>
        </a:spcAft>
        <a:defRPr sz="3200">
          <a:solidFill>
            <a:srgbClr val="4C5A75"/>
          </a:solidFill>
          <a:latin typeface="Calibri" pitchFamily="34" charset="0"/>
        </a:defRPr>
      </a:lvl8pPr>
      <a:lvl9pPr marL="1828800" algn="l" rtl="0" eaLnBrk="1" fontAlgn="base" hangingPunct="1">
        <a:spcBef>
          <a:spcPct val="0"/>
        </a:spcBef>
        <a:spcAft>
          <a:spcPct val="0"/>
        </a:spcAft>
        <a:defRPr sz="3200">
          <a:solidFill>
            <a:srgbClr val="4C5A75"/>
          </a:solidFill>
          <a:latin typeface="Calibri" pitchFamily="34" charset="0"/>
        </a:defRPr>
      </a:lvl9pPr>
    </p:titleStyle>
    <p:bodyStyle>
      <a:lvl1pPr marL="342900" indent="-342900" algn="l" rtl="0" eaLnBrk="1" fontAlgn="base" hangingPunct="1">
        <a:spcBef>
          <a:spcPct val="20000"/>
        </a:spcBef>
        <a:spcAft>
          <a:spcPct val="0"/>
        </a:spcAft>
        <a:buChar char="•"/>
        <a:defRPr sz="2000">
          <a:solidFill>
            <a:srgbClr val="000000"/>
          </a:solidFill>
          <a:latin typeface="+mn-lt"/>
          <a:ea typeface="+mn-ea"/>
          <a:cs typeface="+mn-cs"/>
        </a:defRPr>
      </a:lvl1pPr>
      <a:lvl2pPr marL="742950" indent="-285750" algn="l" rtl="0" eaLnBrk="1" fontAlgn="base" hangingPunct="1">
        <a:spcBef>
          <a:spcPct val="20000"/>
        </a:spcBef>
        <a:spcAft>
          <a:spcPct val="0"/>
        </a:spcAft>
        <a:buChar char="–"/>
        <a:defRPr sz="2000">
          <a:solidFill>
            <a:srgbClr val="000000"/>
          </a:solidFill>
          <a:latin typeface="+mn-lt"/>
        </a:defRPr>
      </a:lvl2pPr>
      <a:lvl3pPr marL="1143000" indent="-228600" algn="l" rtl="0" eaLnBrk="1" fontAlgn="base" hangingPunct="1">
        <a:spcBef>
          <a:spcPct val="20000"/>
        </a:spcBef>
        <a:spcAft>
          <a:spcPct val="0"/>
        </a:spcAft>
        <a:buChar char="•"/>
        <a:defRPr sz="2000">
          <a:solidFill>
            <a:srgbClr val="000000"/>
          </a:solidFill>
          <a:latin typeface="+mn-lt"/>
        </a:defRPr>
      </a:lvl3pPr>
      <a:lvl4pPr marL="1600200" indent="-228600" algn="l" rtl="0" eaLnBrk="1" fontAlgn="base" hangingPunct="1">
        <a:spcBef>
          <a:spcPct val="20000"/>
        </a:spcBef>
        <a:spcAft>
          <a:spcPct val="0"/>
        </a:spcAft>
        <a:buChar char="–"/>
        <a:defRPr sz="2000">
          <a:solidFill>
            <a:srgbClr val="000000"/>
          </a:solidFill>
          <a:latin typeface="+mn-lt"/>
        </a:defRPr>
      </a:lvl4pPr>
      <a:lvl5pPr marL="2057400" indent="-228600" algn="l" rtl="0" eaLnBrk="1" fontAlgn="base" hangingPunct="1">
        <a:spcBef>
          <a:spcPct val="20000"/>
        </a:spcBef>
        <a:spcAft>
          <a:spcPct val="0"/>
        </a:spcAft>
        <a:buChar char="»"/>
        <a:defRPr sz="2000">
          <a:solidFill>
            <a:srgbClr val="000000"/>
          </a:solidFill>
          <a:latin typeface="+mn-lt"/>
        </a:defRPr>
      </a:lvl5pPr>
      <a:lvl6pPr marL="2514600" indent="-228600" algn="l" rtl="0" eaLnBrk="1" fontAlgn="base" hangingPunct="1">
        <a:spcBef>
          <a:spcPct val="20000"/>
        </a:spcBef>
        <a:spcAft>
          <a:spcPct val="0"/>
        </a:spcAft>
        <a:buChar char="»"/>
        <a:defRPr sz="2000">
          <a:solidFill>
            <a:srgbClr val="000000"/>
          </a:solidFill>
          <a:latin typeface="+mn-lt"/>
        </a:defRPr>
      </a:lvl6pPr>
      <a:lvl7pPr marL="2971800" indent="-228600" algn="l" rtl="0" eaLnBrk="1" fontAlgn="base" hangingPunct="1">
        <a:spcBef>
          <a:spcPct val="20000"/>
        </a:spcBef>
        <a:spcAft>
          <a:spcPct val="0"/>
        </a:spcAft>
        <a:buChar char="»"/>
        <a:defRPr sz="2000">
          <a:solidFill>
            <a:srgbClr val="000000"/>
          </a:solidFill>
          <a:latin typeface="+mn-lt"/>
        </a:defRPr>
      </a:lvl7pPr>
      <a:lvl8pPr marL="3429000" indent="-228600" algn="l" rtl="0" eaLnBrk="1" fontAlgn="base" hangingPunct="1">
        <a:spcBef>
          <a:spcPct val="20000"/>
        </a:spcBef>
        <a:spcAft>
          <a:spcPct val="0"/>
        </a:spcAft>
        <a:buChar char="»"/>
        <a:defRPr sz="2000">
          <a:solidFill>
            <a:srgbClr val="000000"/>
          </a:solidFill>
          <a:latin typeface="+mn-lt"/>
        </a:defRPr>
      </a:lvl8pPr>
      <a:lvl9pPr marL="3886200" indent="-228600" algn="l" rtl="0" eaLnBrk="1" fontAlgn="base" hangingPunct="1">
        <a:spcBef>
          <a:spcPct val="20000"/>
        </a:spcBef>
        <a:spcAft>
          <a:spcPct val="0"/>
        </a:spcAft>
        <a:buChar char="»"/>
        <a:defRPr sz="2000">
          <a:solidFill>
            <a:srgbClr val="000000"/>
          </a:solidFill>
          <a:latin typeface="+mn-lt"/>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lum/>
          </a:blip>
          <a:srcRect/>
          <a:stretch>
            <a:fillRect/>
          </a:stretch>
        </a:blipFill>
        <a:effectLst/>
      </p:bgPr>
    </p:bg>
    <p:spTree>
      <p:nvGrpSpPr>
        <p:cNvPr id="1" name=""/>
        <p:cNvGrpSpPr/>
        <p:nvPr/>
      </p:nvGrpSpPr>
      <p:grpSpPr>
        <a:xfrm>
          <a:off x="0" y="0"/>
          <a:ext cx="0" cy="0"/>
          <a:chOff x="0" y="0"/>
          <a:chExt cx="0" cy="0"/>
        </a:xfrm>
      </p:grpSpPr>
      <p:sp>
        <p:nvSpPr>
          <p:cNvPr id="190466" name="Rectangle 2"/>
          <p:cNvSpPr>
            <a:spLocks noGrp="1" noChangeArrowheads="1"/>
          </p:cNvSpPr>
          <p:nvPr>
            <p:ph type="title"/>
          </p:nvPr>
        </p:nvSpPr>
        <p:spPr bwMode="auto">
          <a:xfrm>
            <a:off x="2544234" y="260350"/>
            <a:ext cx="9023351"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ru-RU" altLang="ru-RU"/>
              <a:t>Click to edit Master title style</a:t>
            </a:r>
          </a:p>
        </p:txBody>
      </p:sp>
      <p:sp>
        <p:nvSpPr>
          <p:cNvPr id="190467" name="Rectangle 3"/>
          <p:cNvSpPr>
            <a:spLocks noGrp="1" noChangeArrowheads="1"/>
          </p:cNvSpPr>
          <p:nvPr>
            <p:ph type="body" idx="1"/>
          </p:nvPr>
        </p:nvSpPr>
        <p:spPr bwMode="auto">
          <a:xfrm>
            <a:off x="2544234" y="1628776"/>
            <a:ext cx="9038167"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ru-RU" altLang="ru-RU"/>
              <a:t>Click to edit Master text styles</a:t>
            </a:r>
          </a:p>
          <a:p>
            <a:pPr lvl="1"/>
            <a:r>
              <a:rPr lang="ru-RU" altLang="ru-RU"/>
              <a:t>Second level</a:t>
            </a:r>
          </a:p>
          <a:p>
            <a:pPr lvl="2"/>
            <a:r>
              <a:rPr lang="ru-RU" altLang="ru-RU"/>
              <a:t>Third level</a:t>
            </a:r>
          </a:p>
          <a:p>
            <a:pPr lvl="3"/>
            <a:r>
              <a:rPr lang="ru-RU" altLang="ru-RU"/>
              <a:t>Fourth level</a:t>
            </a:r>
          </a:p>
          <a:p>
            <a:pPr lvl="4"/>
            <a:r>
              <a:rPr lang="ru-RU" altLang="ru-RU"/>
              <a:t>Fifth level</a:t>
            </a:r>
          </a:p>
        </p:txBody>
      </p:sp>
      <p:sp>
        <p:nvSpPr>
          <p:cNvPr id="190468" name="Rectangle 4"/>
          <p:cNvSpPr>
            <a:spLocks noGrp="1" noChangeArrowheads="1"/>
          </p:cNvSpPr>
          <p:nvPr>
            <p:ph type="dt" sz="half" idx="2"/>
          </p:nvPr>
        </p:nvSpPr>
        <p:spPr bwMode="auto">
          <a:xfrm>
            <a:off x="609600" y="6453189"/>
            <a:ext cx="2844800" cy="268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100" b="0">
                <a:solidFill>
                  <a:schemeClr val="tx1">
                    <a:lumMod val="50000"/>
                    <a:lumOff val="50000"/>
                  </a:schemeClr>
                </a:solidFill>
                <a:latin typeface="+mn-lt"/>
              </a:defRPr>
            </a:lvl1pPr>
          </a:lstStyle>
          <a:p>
            <a:fld id="{4658C16F-2260-4A9E-BB9A-161EE0D9A127}" type="datetime1">
              <a:rPr lang="en-US" altLang="ru-RU" smtClean="0"/>
              <a:pPr/>
              <a:t>11/9/2022</a:t>
            </a:fld>
            <a:endParaRPr lang="ru-RU" altLang="ru-RU" dirty="0"/>
          </a:p>
        </p:txBody>
      </p:sp>
      <p:sp>
        <p:nvSpPr>
          <p:cNvPr id="190469" name="Rectangle 5"/>
          <p:cNvSpPr>
            <a:spLocks noGrp="1" noChangeArrowheads="1"/>
          </p:cNvSpPr>
          <p:nvPr>
            <p:ph type="ftr" sz="quarter" idx="3"/>
          </p:nvPr>
        </p:nvSpPr>
        <p:spPr bwMode="auto">
          <a:xfrm>
            <a:off x="4165600" y="6453189"/>
            <a:ext cx="3860800" cy="268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100" b="0">
                <a:solidFill>
                  <a:schemeClr val="tx1">
                    <a:lumMod val="50000"/>
                    <a:lumOff val="50000"/>
                  </a:schemeClr>
                </a:solidFill>
                <a:latin typeface="+mn-lt"/>
              </a:defRPr>
            </a:lvl1pPr>
          </a:lstStyle>
          <a:p>
            <a:r>
              <a:rPr lang="en-GB"/>
              <a:t>Designed by PoweredTemplate.com</a:t>
            </a:r>
            <a:endParaRPr lang="ru-RU" altLang="ru-RU" sz="1200" dirty="0"/>
          </a:p>
        </p:txBody>
      </p:sp>
      <p:sp>
        <p:nvSpPr>
          <p:cNvPr id="190470" name="Rectangle 6"/>
          <p:cNvSpPr>
            <a:spLocks noGrp="1" noChangeArrowheads="1"/>
          </p:cNvSpPr>
          <p:nvPr>
            <p:ph type="sldNum" sz="quarter" idx="4"/>
          </p:nvPr>
        </p:nvSpPr>
        <p:spPr bwMode="auto">
          <a:xfrm>
            <a:off x="8737600" y="6453189"/>
            <a:ext cx="2844800" cy="268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100" b="0">
                <a:solidFill>
                  <a:schemeClr val="tx1">
                    <a:lumMod val="50000"/>
                    <a:lumOff val="50000"/>
                  </a:schemeClr>
                </a:solidFill>
                <a:latin typeface="+mn-lt"/>
              </a:defRPr>
            </a:lvl1pPr>
          </a:lstStyle>
          <a:p>
            <a:fld id="{32E3FA9E-C530-4201-A91C-E45AD16659AE}" type="slidenum">
              <a:rPr lang="ru-RU" altLang="ru-RU" smtClean="0"/>
              <a:pPr/>
              <a:t>‹#›</a:t>
            </a:fld>
            <a:endParaRPr lang="ru-RU" altLang="ru-RU"/>
          </a:p>
        </p:txBody>
      </p:sp>
    </p:spTree>
    <p:extLst>
      <p:ext uri="{BB962C8B-B14F-4D97-AF65-F5344CB8AC3E}">
        <p14:creationId xmlns:p14="http://schemas.microsoft.com/office/powerpoint/2010/main" val="318531606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l" rtl="0" fontAlgn="base">
        <a:spcBef>
          <a:spcPct val="0"/>
        </a:spcBef>
        <a:spcAft>
          <a:spcPct val="0"/>
        </a:spcAft>
        <a:defRPr sz="3200">
          <a:solidFill>
            <a:srgbClr val="4C5A75"/>
          </a:solidFill>
          <a:latin typeface="+mj-lt"/>
          <a:ea typeface="+mj-ea"/>
          <a:cs typeface="+mj-cs"/>
        </a:defRPr>
      </a:lvl1pPr>
      <a:lvl2pPr algn="l" rtl="0" fontAlgn="base">
        <a:spcBef>
          <a:spcPct val="0"/>
        </a:spcBef>
        <a:spcAft>
          <a:spcPct val="0"/>
        </a:spcAft>
        <a:defRPr sz="3200">
          <a:solidFill>
            <a:srgbClr val="4C5A75"/>
          </a:solidFill>
          <a:latin typeface="Calibri" pitchFamily="34" charset="0"/>
        </a:defRPr>
      </a:lvl2pPr>
      <a:lvl3pPr algn="l" rtl="0" fontAlgn="base">
        <a:spcBef>
          <a:spcPct val="0"/>
        </a:spcBef>
        <a:spcAft>
          <a:spcPct val="0"/>
        </a:spcAft>
        <a:defRPr sz="3200">
          <a:solidFill>
            <a:srgbClr val="4C5A75"/>
          </a:solidFill>
          <a:latin typeface="Calibri" pitchFamily="34" charset="0"/>
        </a:defRPr>
      </a:lvl3pPr>
      <a:lvl4pPr algn="l" rtl="0" fontAlgn="base">
        <a:spcBef>
          <a:spcPct val="0"/>
        </a:spcBef>
        <a:spcAft>
          <a:spcPct val="0"/>
        </a:spcAft>
        <a:defRPr sz="3200">
          <a:solidFill>
            <a:srgbClr val="4C5A75"/>
          </a:solidFill>
          <a:latin typeface="Calibri" pitchFamily="34" charset="0"/>
        </a:defRPr>
      </a:lvl4pPr>
      <a:lvl5pPr algn="l" rtl="0" fontAlgn="base">
        <a:spcBef>
          <a:spcPct val="0"/>
        </a:spcBef>
        <a:spcAft>
          <a:spcPct val="0"/>
        </a:spcAft>
        <a:defRPr sz="3200">
          <a:solidFill>
            <a:srgbClr val="4C5A75"/>
          </a:solidFill>
          <a:latin typeface="Calibri" pitchFamily="34" charset="0"/>
        </a:defRPr>
      </a:lvl5pPr>
      <a:lvl6pPr marL="457200" algn="l" rtl="0" fontAlgn="base">
        <a:spcBef>
          <a:spcPct val="0"/>
        </a:spcBef>
        <a:spcAft>
          <a:spcPct val="0"/>
        </a:spcAft>
        <a:defRPr sz="3200">
          <a:solidFill>
            <a:srgbClr val="4C5A75"/>
          </a:solidFill>
          <a:latin typeface="Calibri" pitchFamily="34" charset="0"/>
        </a:defRPr>
      </a:lvl6pPr>
      <a:lvl7pPr marL="914400" algn="l" rtl="0" fontAlgn="base">
        <a:spcBef>
          <a:spcPct val="0"/>
        </a:spcBef>
        <a:spcAft>
          <a:spcPct val="0"/>
        </a:spcAft>
        <a:defRPr sz="3200">
          <a:solidFill>
            <a:srgbClr val="4C5A75"/>
          </a:solidFill>
          <a:latin typeface="Calibri" pitchFamily="34" charset="0"/>
        </a:defRPr>
      </a:lvl7pPr>
      <a:lvl8pPr marL="1371600" algn="l" rtl="0" fontAlgn="base">
        <a:spcBef>
          <a:spcPct val="0"/>
        </a:spcBef>
        <a:spcAft>
          <a:spcPct val="0"/>
        </a:spcAft>
        <a:defRPr sz="3200">
          <a:solidFill>
            <a:srgbClr val="4C5A75"/>
          </a:solidFill>
          <a:latin typeface="Calibri" pitchFamily="34" charset="0"/>
        </a:defRPr>
      </a:lvl8pPr>
      <a:lvl9pPr marL="1828800" algn="l" rtl="0" fontAlgn="base">
        <a:spcBef>
          <a:spcPct val="0"/>
        </a:spcBef>
        <a:spcAft>
          <a:spcPct val="0"/>
        </a:spcAft>
        <a:defRPr sz="3200">
          <a:solidFill>
            <a:srgbClr val="4C5A75"/>
          </a:solidFill>
          <a:latin typeface="Calibri" pitchFamily="34" charset="0"/>
        </a:defRPr>
      </a:lvl9pPr>
    </p:titleStyle>
    <p:bodyStyle>
      <a:lvl1pPr marL="342900" indent="-342900" algn="l" rtl="0" fontAlgn="base">
        <a:spcBef>
          <a:spcPct val="20000"/>
        </a:spcBef>
        <a:spcAft>
          <a:spcPct val="0"/>
        </a:spcAft>
        <a:buChar char="•"/>
        <a:defRPr sz="2000">
          <a:solidFill>
            <a:srgbClr val="000000"/>
          </a:solidFill>
          <a:latin typeface="+mn-lt"/>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hyperlink" Target="mailto:milesrousseau97@gmail.com" TargetMode="External"/><Relationship Id="rId2" Type="http://schemas.openxmlformats.org/officeDocument/2006/relationships/hyperlink" Target="https://www.linkedin.com/in/miles-rousseau" TargetMode="External"/><Relationship Id="rId1" Type="http://schemas.openxmlformats.org/officeDocument/2006/relationships/slideLayout" Target="../slideLayouts/slideLayout24.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564C0-4558-A069-25D9-84AFB26C9AB4}"/>
              </a:ext>
            </a:extLst>
          </p:cNvPr>
          <p:cNvSpPr>
            <a:spLocks noGrp="1"/>
          </p:cNvSpPr>
          <p:nvPr>
            <p:ph type="ctrTitle"/>
          </p:nvPr>
        </p:nvSpPr>
        <p:spPr>
          <a:xfrm>
            <a:off x="4830617" y="1163783"/>
            <a:ext cx="7222837" cy="2780144"/>
          </a:xfrm>
        </p:spPr>
        <p:txBody>
          <a:bodyPr>
            <a:normAutofit/>
          </a:bodyPr>
          <a:lstStyle/>
          <a:p>
            <a:r>
              <a:rPr lang="en-US" sz="4000" b="1" dirty="0"/>
              <a:t>Capstone Project – </a:t>
            </a:r>
            <a:br>
              <a:rPr lang="en-US" sz="4000" b="1" dirty="0"/>
            </a:br>
            <a:r>
              <a:rPr lang="en-US" sz="4000" b="1" dirty="0"/>
              <a:t>FIFA World Cup 2018 Twitter Analysis</a:t>
            </a:r>
          </a:p>
        </p:txBody>
      </p:sp>
      <p:sp>
        <p:nvSpPr>
          <p:cNvPr id="3" name="Subtitle 2">
            <a:extLst>
              <a:ext uri="{FF2B5EF4-FFF2-40B4-BE49-F238E27FC236}">
                <a16:creationId xmlns:a16="http://schemas.microsoft.com/office/drawing/2014/main" id="{47198F7B-268B-31D7-C057-765A2C67BE46}"/>
              </a:ext>
            </a:extLst>
          </p:cNvPr>
          <p:cNvSpPr>
            <a:spLocks noGrp="1"/>
          </p:cNvSpPr>
          <p:nvPr>
            <p:ph type="subTitle" idx="1"/>
          </p:nvPr>
        </p:nvSpPr>
        <p:spPr>
          <a:xfrm>
            <a:off x="9615578" y="5801773"/>
            <a:ext cx="2150853" cy="754302"/>
          </a:xfrm>
        </p:spPr>
        <p:txBody>
          <a:bodyPr/>
          <a:lstStyle/>
          <a:p>
            <a:r>
              <a:rPr lang="en-US" dirty="0"/>
              <a:t>Miles Rousseau </a:t>
            </a:r>
          </a:p>
          <a:p>
            <a:r>
              <a:rPr lang="en-US" dirty="0"/>
              <a:t>10/20/2022</a:t>
            </a:r>
          </a:p>
        </p:txBody>
      </p:sp>
    </p:spTree>
    <p:extLst>
      <p:ext uri="{BB962C8B-B14F-4D97-AF65-F5344CB8AC3E}">
        <p14:creationId xmlns:p14="http://schemas.microsoft.com/office/powerpoint/2010/main" val="6610780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22FB1C-0A91-8E13-19AA-B7FABF17FE31}"/>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FE31064D-6F2C-EDCA-F75B-8F25C7DA277B}"/>
              </a:ext>
            </a:extLst>
          </p:cNvPr>
          <p:cNvSpPr>
            <a:spLocks noGrp="1"/>
          </p:cNvSpPr>
          <p:nvPr>
            <p:ph idx="1"/>
          </p:nvPr>
        </p:nvSpPr>
        <p:spPr/>
        <p:txBody>
          <a:bodyPr/>
          <a:lstStyle/>
          <a:p>
            <a:r>
              <a:rPr lang="en-US" sz="2200" dirty="0"/>
              <a:t>The FIFA World Cup is one of the most watched sporting events in the world, and millions of fans worldwide chime in on Twitter to voice their opinions on the proceedings. With the next world cup approaching this November, I will be looking into what fans on Twitter had to say about the last installment of the World Cup in 2018.</a:t>
            </a:r>
          </a:p>
          <a:p>
            <a:r>
              <a:rPr lang="en-US" sz="2200" dirty="0"/>
              <a:t>The goal of this analysis is to gain insights about the likes and dislikes fans expressed on Twitter in order to create suggestions that FIFA can use to further improve the fan experience. </a:t>
            </a:r>
          </a:p>
        </p:txBody>
      </p:sp>
      <p:sp>
        <p:nvSpPr>
          <p:cNvPr id="6" name="Slide Number Placeholder 5">
            <a:extLst>
              <a:ext uri="{FF2B5EF4-FFF2-40B4-BE49-F238E27FC236}">
                <a16:creationId xmlns:a16="http://schemas.microsoft.com/office/drawing/2014/main" id="{C1EE54F1-D0C9-1B98-4E42-B07179FF0E71}"/>
              </a:ext>
            </a:extLst>
          </p:cNvPr>
          <p:cNvSpPr>
            <a:spLocks noGrp="1"/>
          </p:cNvSpPr>
          <p:nvPr>
            <p:ph type="sldNum" sz="quarter" idx="12"/>
          </p:nvPr>
        </p:nvSpPr>
        <p:spPr/>
        <p:txBody>
          <a:bodyPr/>
          <a:lstStyle/>
          <a:p>
            <a:fld id="{8C0EEE62-4290-4056-AF96-1D9FB00F80BB}" type="slidenum">
              <a:rPr lang="ru-RU" altLang="ru-RU" smtClean="0"/>
              <a:pPr/>
              <a:t>2</a:t>
            </a:fld>
            <a:endParaRPr lang="ru-RU" altLang="ru-RU"/>
          </a:p>
        </p:txBody>
      </p:sp>
    </p:spTree>
    <p:extLst>
      <p:ext uri="{BB962C8B-B14F-4D97-AF65-F5344CB8AC3E}">
        <p14:creationId xmlns:p14="http://schemas.microsoft.com/office/powerpoint/2010/main" val="3940732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57440-147B-0CF4-5C45-BAA5D8894BCC}"/>
              </a:ext>
            </a:extLst>
          </p:cNvPr>
          <p:cNvSpPr>
            <a:spLocks noGrp="1"/>
          </p:cNvSpPr>
          <p:nvPr>
            <p:ph type="title"/>
          </p:nvPr>
        </p:nvSpPr>
        <p:spPr>
          <a:xfrm>
            <a:off x="2544234" y="260350"/>
            <a:ext cx="9023351" cy="1143000"/>
          </a:xfrm>
        </p:spPr>
        <p:txBody>
          <a:bodyPr wrap="square" anchor="ctr">
            <a:normAutofit/>
          </a:bodyPr>
          <a:lstStyle/>
          <a:p>
            <a:r>
              <a:rPr lang="en-US" dirty="0"/>
              <a:t>Dataset</a:t>
            </a:r>
          </a:p>
        </p:txBody>
      </p:sp>
      <p:sp>
        <p:nvSpPr>
          <p:cNvPr id="3" name="Content Placeholder 2">
            <a:extLst>
              <a:ext uri="{FF2B5EF4-FFF2-40B4-BE49-F238E27FC236}">
                <a16:creationId xmlns:a16="http://schemas.microsoft.com/office/drawing/2014/main" id="{613E7A52-1298-A51F-0132-3F1F81600396}"/>
              </a:ext>
            </a:extLst>
          </p:cNvPr>
          <p:cNvSpPr>
            <a:spLocks noGrp="1"/>
          </p:cNvSpPr>
          <p:nvPr>
            <p:ph sz="half" idx="1"/>
          </p:nvPr>
        </p:nvSpPr>
        <p:spPr>
          <a:xfrm>
            <a:off x="2544234" y="1628776"/>
            <a:ext cx="4417484" cy="4525963"/>
          </a:xfrm>
        </p:spPr>
        <p:txBody>
          <a:bodyPr wrap="square" anchor="t">
            <a:normAutofit/>
          </a:bodyPr>
          <a:lstStyle/>
          <a:p>
            <a:pPr>
              <a:lnSpc>
                <a:spcPct val="90000"/>
              </a:lnSpc>
            </a:pPr>
            <a:r>
              <a:rPr lang="en-US" sz="2200" dirty="0"/>
              <a:t>The data is a collection of 530K tweets starting from the Round of 16 until the Final, 6/29/22 until 7/15/22.</a:t>
            </a:r>
          </a:p>
          <a:p>
            <a:pPr>
              <a:lnSpc>
                <a:spcPct val="90000"/>
              </a:lnSpc>
            </a:pPr>
            <a:r>
              <a:rPr lang="en-US" sz="2200" dirty="0"/>
              <a:t>The dataset was cleaned, and feature engineered. </a:t>
            </a:r>
          </a:p>
          <a:p>
            <a:pPr>
              <a:lnSpc>
                <a:spcPct val="90000"/>
              </a:lnSpc>
            </a:pPr>
            <a:r>
              <a:rPr lang="en-US" sz="2200" dirty="0"/>
              <a:t>The main  column of interest is the actual tweet string.</a:t>
            </a:r>
          </a:p>
          <a:p>
            <a:pPr>
              <a:lnSpc>
                <a:spcPct val="90000"/>
              </a:lnSpc>
            </a:pPr>
            <a:r>
              <a:rPr lang="en-US" sz="2200" dirty="0"/>
              <a:t>Supplementary columns included the location from where the tweet was posted, the hashtags used and the users mentioned.</a:t>
            </a:r>
          </a:p>
        </p:txBody>
      </p:sp>
      <p:pic>
        <p:nvPicPr>
          <p:cNvPr id="4" name="Content Placeholder 3">
            <a:extLst>
              <a:ext uri="{FF2B5EF4-FFF2-40B4-BE49-F238E27FC236}">
                <a16:creationId xmlns:a16="http://schemas.microsoft.com/office/drawing/2014/main" id="{6A533F33-6A09-C17F-D112-19AC1B884B63}"/>
              </a:ext>
            </a:extLst>
          </p:cNvPr>
          <p:cNvPicPr>
            <a:picLocks noGrp="1" noChangeAspect="1"/>
          </p:cNvPicPr>
          <p:nvPr>
            <p:ph sz="half" idx="2"/>
          </p:nvPr>
        </p:nvPicPr>
        <p:blipFill>
          <a:blip r:embed="rId2"/>
          <a:stretch>
            <a:fillRect/>
          </a:stretch>
        </p:blipFill>
        <p:spPr>
          <a:xfrm>
            <a:off x="7603244" y="1628776"/>
            <a:ext cx="3979156" cy="2773063"/>
          </a:xfrm>
          <a:prstGeom prst="rect">
            <a:avLst/>
          </a:prstGeom>
        </p:spPr>
      </p:pic>
      <p:sp>
        <p:nvSpPr>
          <p:cNvPr id="13" name="Date Placeholder 4">
            <a:extLst>
              <a:ext uri="{FF2B5EF4-FFF2-40B4-BE49-F238E27FC236}">
                <a16:creationId xmlns:a16="http://schemas.microsoft.com/office/drawing/2014/main" id="{F5F427BD-651F-8945-34C7-C5D52ADB42C4}"/>
              </a:ext>
            </a:extLst>
          </p:cNvPr>
          <p:cNvSpPr>
            <a:spLocks noGrp="1"/>
          </p:cNvSpPr>
          <p:nvPr>
            <p:ph type="dt" sz="half" idx="10"/>
          </p:nvPr>
        </p:nvSpPr>
        <p:spPr>
          <a:xfrm>
            <a:off x="609600" y="6453189"/>
            <a:ext cx="2844800" cy="268287"/>
          </a:xfrm>
        </p:spPr>
        <p:txBody>
          <a:bodyPr/>
          <a:lstStyle/>
          <a:p>
            <a:pPr>
              <a:spcAft>
                <a:spcPts val="600"/>
              </a:spcAft>
            </a:pPr>
            <a:fld id="{58DE102E-4E5A-4C14-95D3-A9F9BD8871B2}" type="datetime1">
              <a:rPr lang="en-US" altLang="ru-RU" smtClean="0"/>
              <a:pPr>
                <a:spcAft>
                  <a:spcPts val="600"/>
                </a:spcAft>
              </a:pPr>
              <a:t>11/9/2022</a:t>
            </a:fld>
            <a:endParaRPr lang="ru-RU" altLang="ru-RU"/>
          </a:p>
        </p:txBody>
      </p:sp>
      <p:sp>
        <p:nvSpPr>
          <p:cNvPr id="15" name="Footer Placeholder 5">
            <a:extLst>
              <a:ext uri="{FF2B5EF4-FFF2-40B4-BE49-F238E27FC236}">
                <a16:creationId xmlns:a16="http://schemas.microsoft.com/office/drawing/2014/main" id="{24CBD494-1980-CAE1-BEF7-3CCD0B5992B8}"/>
              </a:ext>
            </a:extLst>
          </p:cNvPr>
          <p:cNvSpPr>
            <a:spLocks noGrp="1"/>
          </p:cNvSpPr>
          <p:nvPr>
            <p:ph type="ftr" sz="quarter" idx="11"/>
          </p:nvPr>
        </p:nvSpPr>
        <p:spPr>
          <a:xfrm>
            <a:off x="4165600" y="6453189"/>
            <a:ext cx="3860800" cy="268287"/>
          </a:xfrm>
        </p:spPr>
        <p:txBody>
          <a:bodyPr/>
          <a:lstStyle/>
          <a:p>
            <a:pPr>
              <a:spcAft>
                <a:spcPts val="600"/>
              </a:spcAft>
            </a:pPr>
            <a:r>
              <a:rPr lang="en-US" altLang="ru-RU"/>
              <a:t>Designed by PoweredTemplate.com</a:t>
            </a:r>
            <a:endParaRPr lang="ru-RU" altLang="ru-RU"/>
          </a:p>
        </p:txBody>
      </p:sp>
      <p:sp>
        <p:nvSpPr>
          <p:cNvPr id="6" name="Slide Number Placeholder 5">
            <a:extLst>
              <a:ext uri="{FF2B5EF4-FFF2-40B4-BE49-F238E27FC236}">
                <a16:creationId xmlns:a16="http://schemas.microsoft.com/office/drawing/2014/main" id="{66494864-0F2D-923C-1504-D88D63C0D1D5}"/>
              </a:ext>
            </a:extLst>
          </p:cNvPr>
          <p:cNvSpPr>
            <a:spLocks noGrp="1"/>
          </p:cNvSpPr>
          <p:nvPr>
            <p:ph type="sldNum" sz="quarter" idx="12"/>
          </p:nvPr>
        </p:nvSpPr>
        <p:spPr>
          <a:xfrm>
            <a:off x="8737600" y="6453189"/>
            <a:ext cx="2844800" cy="268287"/>
          </a:xfrm>
        </p:spPr>
        <p:txBody>
          <a:bodyPr wrap="square" anchor="t">
            <a:normAutofit/>
          </a:bodyPr>
          <a:lstStyle/>
          <a:p>
            <a:pPr>
              <a:spcAft>
                <a:spcPts val="600"/>
              </a:spcAft>
            </a:pPr>
            <a:fld id="{8C0EEE62-4290-4056-AF96-1D9FB00F80BB}" type="slidenum">
              <a:rPr lang="ru-RU" altLang="ru-RU" smtClean="0"/>
              <a:pPr>
                <a:spcAft>
                  <a:spcPts val="600"/>
                </a:spcAft>
              </a:pPr>
              <a:t>3</a:t>
            </a:fld>
            <a:endParaRPr lang="ru-RU" altLang="ru-RU"/>
          </a:p>
        </p:txBody>
      </p:sp>
    </p:spTree>
    <p:extLst>
      <p:ext uri="{BB962C8B-B14F-4D97-AF65-F5344CB8AC3E}">
        <p14:creationId xmlns:p14="http://schemas.microsoft.com/office/powerpoint/2010/main" val="1322161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E8DE9B-71D9-B791-1268-82B9EB61713D}"/>
              </a:ext>
            </a:extLst>
          </p:cNvPr>
          <p:cNvSpPr>
            <a:spLocks noGrp="1"/>
          </p:cNvSpPr>
          <p:nvPr>
            <p:ph type="title"/>
          </p:nvPr>
        </p:nvSpPr>
        <p:spPr>
          <a:xfrm>
            <a:off x="2544234" y="260350"/>
            <a:ext cx="9023351" cy="1143000"/>
          </a:xfrm>
        </p:spPr>
        <p:txBody>
          <a:bodyPr wrap="square" anchor="ctr">
            <a:normAutofit/>
          </a:bodyPr>
          <a:lstStyle/>
          <a:p>
            <a:r>
              <a:rPr lang="en-US" dirty="0"/>
              <a:t> Analysis </a:t>
            </a:r>
          </a:p>
        </p:txBody>
      </p:sp>
      <p:sp>
        <p:nvSpPr>
          <p:cNvPr id="3" name="Content Placeholder 2">
            <a:extLst>
              <a:ext uri="{FF2B5EF4-FFF2-40B4-BE49-F238E27FC236}">
                <a16:creationId xmlns:a16="http://schemas.microsoft.com/office/drawing/2014/main" id="{2E03AB7D-CB40-C5E9-2628-B174964FAC27}"/>
              </a:ext>
            </a:extLst>
          </p:cNvPr>
          <p:cNvSpPr>
            <a:spLocks noGrp="1"/>
          </p:cNvSpPr>
          <p:nvPr>
            <p:ph sz="half" idx="1"/>
          </p:nvPr>
        </p:nvSpPr>
        <p:spPr>
          <a:xfrm>
            <a:off x="2544234" y="1628776"/>
            <a:ext cx="4417484" cy="4525963"/>
          </a:xfrm>
        </p:spPr>
        <p:txBody>
          <a:bodyPr wrap="square" anchor="t">
            <a:normAutofit/>
          </a:bodyPr>
          <a:lstStyle/>
          <a:p>
            <a:r>
              <a:rPr lang="en-US" sz="2200" dirty="0"/>
              <a:t>Vader Sentiment analyzer was used to classify each row as positive, negative or neutral. </a:t>
            </a:r>
          </a:p>
          <a:p>
            <a:r>
              <a:rPr lang="en-US" sz="2200" dirty="0"/>
              <a:t>54.7% of all tweets in the dataset were positive, 32.1% were neutral and 13.1% were negative.</a:t>
            </a:r>
          </a:p>
          <a:p>
            <a:r>
              <a:rPr lang="en-US" sz="2200" dirty="0"/>
              <a:t>After each tweet was classified, the tweet and its hashtags and mentions were vectorized to efficiently investigate the relationship between various topics and the sentiment.</a:t>
            </a:r>
          </a:p>
          <a:p>
            <a:endParaRPr lang="en-US" dirty="0"/>
          </a:p>
          <a:p>
            <a:endParaRPr lang="en-US" dirty="0"/>
          </a:p>
          <a:p>
            <a:endParaRPr lang="en-US" dirty="0"/>
          </a:p>
        </p:txBody>
      </p:sp>
      <p:pic>
        <p:nvPicPr>
          <p:cNvPr id="4" name="Picture 3">
            <a:extLst>
              <a:ext uri="{FF2B5EF4-FFF2-40B4-BE49-F238E27FC236}">
                <a16:creationId xmlns:a16="http://schemas.microsoft.com/office/drawing/2014/main" id="{54CB0A3A-D8B2-FB91-BD3F-89930A26F480}"/>
              </a:ext>
            </a:extLst>
          </p:cNvPr>
          <p:cNvPicPr>
            <a:picLocks noChangeAspect="1"/>
          </p:cNvPicPr>
          <p:nvPr/>
        </p:nvPicPr>
        <p:blipFill>
          <a:blip r:embed="rId2"/>
          <a:stretch>
            <a:fillRect/>
          </a:stretch>
        </p:blipFill>
        <p:spPr>
          <a:xfrm>
            <a:off x="7164917" y="1403350"/>
            <a:ext cx="4417483" cy="2871363"/>
          </a:xfrm>
          <a:prstGeom prst="rect">
            <a:avLst/>
          </a:prstGeom>
          <a:noFill/>
        </p:spPr>
      </p:pic>
      <p:sp>
        <p:nvSpPr>
          <p:cNvPr id="11" name="Date Placeholder 4">
            <a:extLst>
              <a:ext uri="{FF2B5EF4-FFF2-40B4-BE49-F238E27FC236}">
                <a16:creationId xmlns:a16="http://schemas.microsoft.com/office/drawing/2014/main" id="{7C6F2014-C77B-BEE3-BA9A-375ADF442B47}"/>
              </a:ext>
            </a:extLst>
          </p:cNvPr>
          <p:cNvSpPr>
            <a:spLocks noGrp="1"/>
          </p:cNvSpPr>
          <p:nvPr>
            <p:ph type="dt" sz="half" idx="10"/>
          </p:nvPr>
        </p:nvSpPr>
        <p:spPr>
          <a:xfrm>
            <a:off x="609600" y="6453189"/>
            <a:ext cx="2844800" cy="268287"/>
          </a:xfrm>
        </p:spPr>
        <p:txBody>
          <a:bodyPr/>
          <a:lstStyle/>
          <a:p>
            <a:pPr>
              <a:spcAft>
                <a:spcPts val="600"/>
              </a:spcAft>
            </a:pPr>
            <a:fld id="{58DE102E-4E5A-4C14-95D3-A9F9BD8871B2}" type="datetime1">
              <a:rPr lang="en-US" altLang="ru-RU" smtClean="0"/>
              <a:pPr>
                <a:spcAft>
                  <a:spcPts val="600"/>
                </a:spcAft>
              </a:pPr>
              <a:t>11/9/2022</a:t>
            </a:fld>
            <a:endParaRPr lang="ru-RU" altLang="ru-RU"/>
          </a:p>
        </p:txBody>
      </p:sp>
      <p:sp>
        <p:nvSpPr>
          <p:cNvPr id="13" name="Footer Placeholder 5">
            <a:extLst>
              <a:ext uri="{FF2B5EF4-FFF2-40B4-BE49-F238E27FC236}">
                <a16:creationId xmlns:a16="http://schemas.microsoft.com/office/drawing/2014/main" id="{9E0EAB8D-AA79-33EC-D404-436212597FF0}"/>
              </a:ext>
            </a:extLst>
          </p:cNvPr>
          <p:cNvSpPr>
            <a:spLocks noGrp="1"/>
          </p:cNvSpPr>
          <p:nvPr>
            <p:ph type="ftr" sz="quarter" idx="11"/>
          </p:nvPr>
        </p:nvSpPr>
        <p:spPr>
          <a:xfrm>
            <a:off x="4165600" y="6453189"/>
            <a:ext cx="3860800" cy="268287"/>
          </a:xfrm>
        </p:spPr>
        <p:txBody>
          <a:bodyPr/>
          <a:lstStyle/>
          <a:p>
            <a:pPr>
              <a:spcAft>
                <a:spcPts val="600"/>
              </a:spcAft>
            </a:pPr>
            <a:r>
              <a:rPr lang="en-US" altLang="ru-RU"/>
              <a:t>Designed by PoweredTemplate.com</a:t>
            </a:r>
            <a:endParaRPr lang="ru-RU" altLang="ru-RU"/>
          </a:p>
        </p:txBody>
      </p:sp>
      <p:sp>
        <p:nvSpPr>
          <p:cNvPr id="6" name="Slide Number Placeholder 5">
            <a:extLst>
              <a:ext uri="{FF2B5EF4-FFF2-40B4-BE49-F238E27FC236}">
                <a16:creationId xmlns:a16="http://schemas.microsoft.com/office/drawing/2014/main" id="{EAE5374F-3FA3-EE4B-9EC5-03F2711185B4}"/>
              </a:ext>
            </a:extLst>
          </p:cNvPr>
          <p:cNvSpPr>
            <a:spLocks noGrp="1"/>
          </p:cNvSpPr>
          <p:nvPr>
            <p:ph type="sldNum" sz="quarter" idx="12"/>
          </p:nvPr>
        </p:nvSpPr>
        <p:spPr>
          <a:xfrm>
            <a:off x="8737600" y="6453189"/>
            <a:ext cx="2844800" cy="268287"/>
          </a:xfrm>
        </p:spPr>
        <p:txBody>
          <a:bodyPr wrap="square" anchor="t">
            <a:normAutofit/>
          </a:bodyPr>
          <a:lstStyle/>
          <a:p>
            <a:pPr>
              <a:spcAft>
                <a:spcPts val="600"/>
              </a:spcAft>
            </a:pPr>
            <a:fld id="{8C0EEE62-4290-4056-AF96-1D9FB00F80BB}" type="slidenum">
              <a:rPr lang="ru-RU" altLang="ru-RU" smtClean="0"/>
              <a:pPr>
                <a:spcAft>
                  <a:spcPts val="600"/>
                </a:spcAft>
              </a:pPr>
              <a:t>4</a:t>
            </a:fld>
            <a:endParaRPr lang="ru-RU" altLang="ru-RU"/>
          </a:p>
        </p:txBody>
      </p:sp>
    </p:spTree>
    <p:extLst>
      <p:ext uri="{BB962C8B-B14F-4D97-AF65-F5344CB8AC3E}">
        <p14:creationId xmlns:p14="http://schemas.microsoft.com/office/powerpoint/2010/main" val="19883332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60E95-9CE0-51E1-BF5B-8BFC2D109462}"/>
              </a:ext>
            </a:extLst>
          </p:cNvPr>
          <p:cNvSpPr>
            <a:spLocks noGrp="1"/>
          </p:cNvSpPr>
          <p:nvPr>
            <p:ph type="title"/>
          </p:nvPr>
        </p:nvSpPr>
        <p:spPr/>
        <p:txBody>
          <a:bodyPr/>
          <a:lstStyle/>
          <a:p>
            <a:r>
              <a:rPr lang="en-US" dirty="0"/>
              <a:t>Insights</a:t>
            </a:r>
          </a:p>
        </p:txBody>
      </p:sp>
      <p:sp>
        <p:nvSpPr>
          <p:cNvPr id="5" name="Date Placeholder 4">
            <a:extLst>
              <a:ext uri="{FF2B5EF4-FFF2-40B4-BE49-F238E27FC236}">
                <a16:creationId xmlns:a16="http://schemas.microsoft.com/office/drawing/2014/main" id="{BD754607-1A1D-61B4-2765-977E71EC5008}"/>
              </a:ext>
            </a:extLst>
          </p:cNvPr>
          <p:cNvSpPr>
            <a:spLocks noGrp="1"/>
          </p:cNvSpPr>
          <p:nvPr>
            <p:ph type="dt" sz="half" idx="10"/>
          </p:nvPr>
        </p:nvSpPr>
        <p:spPr/>
        <p:txBody>
          <a:bodyPr/>
          <a:lstStyle/>
          <a:p>
            <a:fld id="{58DE102E-4E5A-4C14-95D3-A9F9BD8871B2}" type="datetime1">
              <a:rPr lang="en-US" altLang="ru-RU" smtClean="0"/>
              <a:t>11/9/2022</a:t>
            </a:fld>
            <a:endParaRPr lang="ru-RU" altLang="ru-RU"/>
          </a:p>
        </p:txBody>
      </p:sp>
      <p:sp>
        <p:nvSpPr>
          <p:cNvPr id="6" name="Footer Placeholder 5">
            <a:extLst>
              <a:ext uri="{FF2B5EF4-FFF2-40B4-BE49-F238E27FC236}">
                <a16:creationId xmlns:a16="http://schemas.microsoft.com/office/drawing/2014/main" id="{51F01A59-290F-B036-E2DE-663D9D02D84A}"/>
              </a:ext>
            </a:extLst>
          </p:cNvPr>
          <p:cNvSpPr>
            <a:spLocks noGrp="1"/>
          </p:cNvSpPr>
          <p:nvPr>
            <p:ph type="ftr" sz="quarter" idx="11"/>
          </p:nvPr>
        </p:nvSpPr>
        <p:spPr/>
        <p:txBody>
          <a:bodyPr/>
          <a:lstStyle/>
          <a:p>
            <a:r>
              <a:rPr lang="en-US" altLang="ru-RU"/>
              <a:t>Designed by PoweredTemplate.com</a:t>
            </a:r>
            <a:endParaRPr lang="ru-RU" altLang="ru-RU"/>
          </a:p>
        </p:txBody>
      </p:sp>
      <p:sp>
        <p:nvSpPr>
          <p:cNvPr id="7" name="Slide Number Placeholder 6">
            <a:extLst>
              <a:ext uri="{FF2B5EF4-FFF2-40B4-BE49-F238E27FC236}">
                <a16:creationId xmlns:a16="http://schemas.microsoft.com/office/drawing/2014/main" id="{D90071B3-2692-5A57-43AA-E54B5E32C028}"/>
              </a:ext>
            </a:extLst>
          </p:cNvPr>
          <p:cNvSpPr>
            <a:spLocks noGrp="1"/>
          </p:cNvSpPr>
          <p:nvPr>
            <p:ph type="sldNum" sz="quarter" idx="12"/>
          </p:nvPr>
        </p:nvSpPr>
        <p:spPr/>
        <p:txBody>
          <a:bodyPr/>
          <a:lstStyle/>
          <a:p>
            <a:fld id="{DBD9F133-F767-4F93-93C0-52EFAC850689}" type="slidenum">
              <a:rPr lang="ru-RU" altLang="ru-RU" smtClean="0"/>
              <a:pPr/>
              <a:t>5</a:t>
            </a:fld>
            <a:endParaRPr lang="ru-RU" altLang="ru-RU"/>
          </a:p>
        </p:txBody>
      </p:sp>
      <p:pic>
        <p:nvPicPr>
          <p:cNvPr id="9" name="Picture 8">
            <a:extLst>
              <a:ext uri="{FF2B5EF4-FFF2-40B4-BE49-F238E27FC236}">
                <a16:creationId xmlns:a16="http://schemas.microsoft.com/office/drawing/2014/main" id="{5F23C6AE-C76B-0BDC-EB76-0487873BD9DA}"/>
              </a:ext>
            </a:extLst>
          </p:cNvPr>
          <p:cNvPicPr>
            <a:picLocks noChangeAspect="1"/>
          </p:cNvPicPr>
          <p:nvPr/>
        </p:nvPicPr>
        <p:blipFill>
          <a:blip r:embed="rId2"/>
          <a:stretch>
            <a:fillRect/>
          </a:stretch>
        </p:blipFill>
        <p:spPr>
          <a:xfrm>
            <a:off x="3326397" y="1444647"/>
            <a:ext cx="7459024" cy="5276829"/>
          </a:xfrm>
          <a:prstGeom prst="rect">
            <a:avLst/>
          </a:prstGeom>
        </p:spPr>
      </p:pic>
    </p:spTree>
    <p:extLst>
      <p:ext uri="{BB962C8B-B14F-4D97-AF65-F5344CB8AC3E}">
        <p14:creationId xmlns:p14="http://schemas.microsoft.com/office/powerpoint/2010/main" val="33218096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B058D-D7FF-4438-769E-BF6F0AB63C21}"/>
              </a:ext>
            </a:extLst>
          </p:cNvPr>
          <p:cNvSpPr>
            <a:spLocks noGrp="1"/>
          </p:cNvSpPr>
          <p:nvPr>
            <p:ph type="title"/>
          </p:nvPr>
        </p:nvSpPr>
        <p:spPr/>
        <p:txBody>
          <a:bodyPr/>
          <a:lstStyle/>
          <a:p>
            <a:r>
              <a:rPr lang="en-US" dirty="0"/>
              <a:t>Actions </a:t>
            </a:r>
          </a:p>
        </p:txBody>
      </p:sp>
      <p:sp>
        <p:nvSpPr>
          <p:cNvPr id="3" name="Content Placeholder 2">
            <a:extLst>
              <a:ext uri="{FF2B5EF4-FFF2-40B4-BE49-F238E27FC236}">
                <a16:creationId xmlns:a16="http://schemas.microsoft.com/office/drawing/2014/main" id="{350E4DA7-019F-DB9A-AF18-767B94F9EE53}"/>
              </a:ext>
            </a:extLst>
          </p:cNvPr>
          <p:cNvSpPr>
            <a:spLocks noGrp="1"/>
          </p:cNvSpPr>
          <p:nvPr>
            <p:ph sz="half" idx="1"/>
          </p:nvPr>
        </p:nvSpPr>
        <p:spPr/>
        <p:txBody>
          <a:bodyPr/>
          <a:lstStyle/>
          <a:p>
            <a:r>
              <a:rPr lang="en-US" sz="2000" dirty="0"/>
              <a:t>The first installment of using VAR was positively received and should continue in FIFA organized tournaments.</a:t>
            </a:r>
          </a:p>
          <a:p>
            <a:pPr lvl="1"/>
            <a:r>
              <a:rPr lang="en-US" sz="2000" dirty="0"/>
              <a:t>80% of tweets about VAR had positive or neutral sentiments, when compared to the overall topic of refereeing which had 64%.</a:t>
            </a:r>
          </a:p>
          <a:p>
            <a:endParaRPr lang="en-US" dirty="0"/>
          </a:p>
        </p:txBody>
      </p:sp>
      <p:sp>
        <p:nvSpPr>
          <p:cNvPr id="5" name="Date Placeholder 4">
            <a:extLst>
              <a:ext uri="{FF2B5EF4-FFF2-40B4-BE49-F238E27FC236}">
                <a16:creationId xmlns:a16="http://schemas.microsoft.com/office/drawing/2014/main" id="{496C8C88-1557-8D3F-850E-8A0CAC8AC22B}"/>
              </a:ext>
            </a:extLst>
          </p:cNvPr>
          <p:cNvSpPr>
            <a:spLocks noGrp="1"/>
          </p:cNvSpPr>
          <p:nvPr>
            <p:ph type="dt" sz="half" idx="10"/>
          </p:nvPr>
        </p:nvSpPr>
        <p:spPr/>
        <p:txBody>
          <a:bodyPr/>
          <a:lstStyle/>
          <a:p>
            <a:fld id="{58DE102E-4E5A-4C14-95D3-A9F9BD8871B2}" type="datetime1">
              <a:rPr lang="en-US" altLang="ru-RU" smtClean="0"/>
              <a:t>11/9/2022</a:t>
            </a:fld>
            <a:endParaRPr lang="ru-RU" altLang="ru-RU"/>
          </a:p>
        </p:txBody>
      </p:sp>
      <p:sp>
        <p:nvSpPr>
          <p:cNvPr id="6" name="Footer Placeholder 5">
            <a:extLst>
              <a:ext uri="{FF2B5EF4-FFF2-40B4-BE49-F238E27FC236}">
                <a16:creationId xmlns:a16="http://schemas.microsoft.com/office/drawing/2014/main" id="{4292703F-64EA-4A6D-3B05-F02619CB1996}"/>
              </a:ext>
            </a:extLst>
          </p:cNvPr>
          <p:cNvSpPr>
            <a:spLocks noGrp="1"/>
          </p:cNvSpPr>
          <p:nvPr>
            <p:ph type="ftr" sz="quarter" idx="11"/>
          </p:nvPr>
        </p:nvSpPr>
        <p:spPr/>
        <p:txBody>
          <a:bodyPr/>
          <a:lstStyle/>
          <a:p>
            <a:r>
              <a:rPr lang="en-US" altLang="ru-RU"/>
              <a:t>Designed by PoweredTemplate.com</a:t>
            </a:r>
            <a:endParaRPr lang="ru-RU" altLang="ru-RU"/>
          </a:p>
        </p:txBody>
      </p:sp>
      <p:sp>
        <p:nvSpPr>
          <p:cNvPr id="7" name="Slide Number Placeholder 6">
            <a:extLst>
              <a:ext uri="{FF2B5EF4-FFF2-40B4-BE49-F238E27FC236}">
                <a16:creationId xmlns:a16="http://schemas.microsoft.com/office/drawing/2014/main" id="{7C13B4A2-21AD-E9D9-3C2C-EAEBBFC35DAE}"/>
              </a:ext>
            </a:extLst>
          </p:cNvPr>
          <p:cNvSpPr>
            <a:spLocks noGrp="1"/>
          </p:cNvSpPr>
          <p:nvPr>
            <p:ph type="sldNum" sz="quarter" idx="12"/>
          </p:nvPr>
        </p:nvSpPr>
        <p:spPr/>
        <p:txBody>
          <a:bodyPr/>
          <a:lstStyle/>
          <a:p>
            <a:fld id="{DBD9F133-F767-4F93-93C0-52EFAC850689}" type="slidenum">
              <a:rPr lang="ru-RU" altLang="ru-RU" smtClean="0"/>
              <a:pPr/>
              <a:t>6</a:t>
            </a:fld>
            <a:endParaRPr lang="ru-RU" altLang="ru-RU" dirty="0"/>
          </a:p>
        </p:txBody>
      </p:sp>
      <p:pic>
        <p:nvPicPr>
          <p:cNvPr id="9" name="Picture 8">
            <a:extLst>
              <a:ext uri="{FF2B5EF4-FFF2-40B4-BE49-F238E27FC236}">
                <a16:creationId xmlns:a16="http://schemas.microsoft.com/office/drawing/2014/main" id="{E78B791D-E1E4-FA8F-C078-AC22ABFF28D0}"/>
              </a:ext>
            </a:extLst>
          </p:cNvPr>
          <p:cNvPicPr>
            <a:picLocks noChangeAspect="1"/>
          </p:cNvPicPr>
          <p:nvPr/>
        </p:nvPicPr>
        <p:blipFill>
          <a:blip r:embed="rId2"/>
          <a:stretch>
            <a:fillRect/>
          </a:stretch>
        </p:blipFill>
        <p:spPr>
          <a:xfrm>
            <a:off x="7197726" y="1628776"/>
            <a:ext cx="4444998" cy="3333749"/>
          </a:xfrm>
          <a:prstGeom prst="rect">
            <a:avLst/>
          </a:prstGeom>
        </p:spPr>
      </p:pic>
    </p:spTree>
    <p:extLst>
      <p:ext uri="{BB962C8B-B14F-4D97-AF65-F5344CB8AC3E}">
        <p14:creationId xmlns:p14="http://schemas.microsoft.com/office/powerpoint/2010/main" val="32414580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B058D-D7FF-4438-769E-BF6F0AB63C21}"/>
              </a:ext>
            </a:extLst>
          </p:cNvPr>
          <p:cNvSpPr>
            <a:spLocks noGrp="1"/>
          </p:cNvSpPr>
          <p:nvPr>
            <p:ph type="title"/>
          </p:nvPr>
        </p:nvSpPr>
        <p:spPr/>
        <p:txBody>
          <a:bodyPr/>
          <a:lstStyle/>
          <a:p>
            <a:r>
              <a:rPr lang="en-US" dirty="0"/>
              <a:t>Actions </a:t>
            </a:r>
          </a:p>
        </p:txBody>
      </p:sp>
      <p:sp>
        <p:nvSpPr>
          <p:cNvPr id="5" name="Date Placeholder 4">
            <a:extLst>
              <a:ext uri="{FF2B5EF4-FFF2-40B4-BE49-F238E27FC236}">
                <a16:creationId xmlns:a16="http://schemas.microsoft.com/office/drawing/2014/main" id="{496C8C88-1557-8D3F-850E-8A0CAC8AC22B}"/>
              </a:ext>
            </a:extLst>
          </p:cNvPr>
          <p:cNvSpPr>
            <a:spLocks noGrp="1"/>
          </p:cNvSpPr>
          <p:nvPr>
            <p:ph type="dt" sz="half" idx="10"/>
          </p:nvPr>
        </p:nvSpPr>
        <p:spPr/>
        <p:txBody>
          <a:bodyPr/>
          <a:lstStyle/>
          <a:p>
            <a:fld id="{58DE102E-4E5A-4C14-95D3-A9F9BD8871B2}" type="datetime1">
              <a:rPr lang="en-US" altLang="ru-RU" smtClean="0"/>
              <a:t>11/9/2022</a:t>
            </a:fld>
            <a:endParaRPr lang="ru-RU" altLang="ru-RU"/>
          </a:p>
        </p:txBody>
      </p:sp>
      <p:sp>
        <p:nvSpPr>
          <p:cNvPr id="6" name="Footer Placeholder 5">
            <a:extLst>
              <a:ext uri="{FF2B5EF4-FFF2-40B4-BE49-F238E27FC236}">
                <a16:creationId xmlns:a16="http://schemas.microsoft.com/office/drawing/2014/main" id="{4292703F-64EA-4A6D-3B05-F02619CB1996}"/>
              </a:ext>
            </a:extLst>
          </p:cNvPr>
          <p:cNvSpPr>
            <a:spLocks noGrp="1"/>
          </p:cNvSpPr>
          <p:nvPr>
            <p:ph type="ftr" sz="quarter" idx="11"/>
          </p:nvPr>
        </p:nvSpPr>
        <p:spPr/>
        <p:txBody>
          <a:bodyPr/>
          <a:lstStyle/>
          <a:p>
            <a:r>
              <a:rPr lang="en-US" altLang="ru-RU"/>
              <a:t>Designed by PoweredTemplate.com</a:t>
            </a:r>
            <a:endParaRPr lang="ru-RU" altLang="ru-RU"/>
          </a:p>
        </p:txBody>
      </p:sp>
      <p:sp>
        <p:nvSpPr>
          <p:cNvPr id="7" name="Slide Number Placeholder 6">
            <a:extLst>
              <a:ext uri="{FF2B5EF4-FFF2-40B4-BE49-F238E27FC236}">
                <a16:creationId xmlns:a16="http://schemas.microsoft.com/office/drawing/2014/main" id="{7C13B4A2-21AD-E9D9-3C2C-EAEBBFC35DAE}"/>
              </a:ext>
            </a:extLst>
          </p:cNvPr>
          <p:cNvSpPr>
            <a:spLocks noGrp="1"/>
          </p:cNvSpPr>
          <p:nvPr>
            <p:ph type="sldNum" sz="quarter" idx="12"/>
          </p:nvPr>
        </p:nvSpPr>
        <p:spPr/>
        <p:txBody>
          <a:bodyPr/>
          <a:lstStyle/>
          <a:p>
            <a:fld id="{DBD9F133-F767-4F93-93C0-52EFAC850689}" type="slidenum">
              <a:rPr lang="ru-RU" altLang="ru-RU" smtClean="0"/>
              <a:pPr/>
              <a:t>7</a:t>
            </a:fld>
            <a:endParaRPr lang="ru-RU" altLang="ru-RU" dirty="0"/>
          </a:p>
        </p:txBody>
      </p:sp>
      <p:sp>
        <p:nvSpPr>
          <p:cNvPr id="11" name="Content Placeholder 3">
            <a:extLst>
              <a:ext uri="{FF2B5EF4-FFF2-40B4-BE49-F238E27FC236}">
                <a16:creationId xmlns:a16="http://schemas.microsoft.com/office/drawing/2014/main" id="{254F8A3B-D9FD-E300-79F6-326742EF71D4}"/>
              </a:ext>
            </a:extLst>
          </p:cNvPr>
          <p:cNvSpPr txBox="1">
            <a:spLocks/>
          </p:cNvSpPr>
          <p:nvPr/>
        </p:nvSpPr>
        <p:spPr bwMode="auto">
          <a:xfrm>
            <a:off x="2544234" y="1665288"/>
            <a:ext cx="4417483"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2800">
                <a:solidFill>
                  <a:srgbClr val="000000"/>
                </a:solidFill>
                <a:latin typeface="+mn-lt"/>
                <a:ea typeface="+mn-ea"/>
                <a:cs typeface="+mn-cs"/>
              </a:defRPr>
            </a:lvl1pPr>
            <a:lvl2pPr marL="742950" indent="-285750" algn="l" rtl="0" fontAlgn="base">
              <a:spcBef>
                <a:spcPct val="20000"/>
              </a:spcBef>
              <a:spcAft>
                <a:spcPct val="0"/>
              </a:spcAft>
              <a:buChar char="–"/>
              <a:defRPr sz="24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1800">
                <a:solidFill>
                  <a:srgbClr val="000000"/>
                </a:solidFill>
                <a:latin typeface="+mn-lt"/>
              </a:defRPr>
            </a:lvl4pPr>
            <a:lvl5pPr marL="2057400" indent="-228600" algn="l" rtl="0" fontAlgn="base">
              <a:spcBef>
                <a:spcPct val="20000"/>
              </a:spcBef>
              <a:spcAft>
                <a:spcPct val="0"/>
              </a:spcAft>
              <a:buChar char="»"/>
              <a:defRPr sz="1800">
                <a:solidFill>
                  <a:srgbClr val="000000"/>
                </a:solidFill>
                <a:latin typeface="+mn-lt"/>
              </a:defRPr>
            </a:lvl5pPr>
            <a:lvl6pPr marL="2514600" indent="-228600" algn="l" rtl="0" fontAlgn="base">
              <a:spcBef>
                <a:spcPct val="20000"/>
              </a:spcBef>
              <a:spcAft>
                <a:spcPct val="0"/>
              </a:spcAft>
              <a:buChar char="»"/>
              <a:defRPr sz="1800">
                <a:solidFill>
                  <a:srgbClr val="000000"/>
                </a:solidFill>
                <a:latin typeface="+mn-lt"/>
              </a:defRPr>
            </a:lvl6pPr>
            <a:lvl7pPr marL="2971800" indent="-228600" algn="l" rtl="0" fontAlgn="base">
              <a:spcBef>
                <a:spcPct val="20000"/>
              </a:spcBef>
              <a:spcAft>
                <a:spcPct val="0"/>
              </a:spcAft>
              <a:buChar char="»"/>
              <a:defRPr sz="1800">
                <a:solidFill>
                  <a:srgbClr val="000000"/>
                </a:solidFill>
                <a:latin typeface="+mn-lt"/>
              </a:defRPr>
            </a:lvl7pPr>
            <a:lvl8pPr marL="3429000" indent="-228600" algn="l" rtl="0" fontAlgn="base">
              <a:spcBef>
                <a:spcPct val="20000"/>
              </a:spcBef>
              <a:spcAft>
                <a:spcPct val="0"/>
              </a:spcAft>
              <a:buChar char="»"/>
              <a:defRPr sz="1800">
                <a:solidFill>
                  <a:srgbClr val="000000"/>
                </a:solidFill>
                <a:latin typeface="+mn-lt"/>
              </a:defRPr>
            </a:lvl8pPr>
            <a:lvl9pPr marL="3886200" indent="-228600" algn="l" rtl="0" fontAlgn="base">
              <a:spcBef>
                <a:spcPct val="20000"/>
              </a:spcBef>
              <a:spcAft>
                <a:spcPct val="0"/>
              </a:spcAft>
              <a:buChar char="»"/>
              <a:defRPr sz="1800">
                <a:solidFill>
                  <a:srgbClr val="000000"/>
                </a:solidFill>
                <a:latin typeface="+mn-lt"/>
              </a:defRPr>
            </a:lvl9pPr>
          </a:lstStyle>
          <a:p>
            <a:pPr eaLnBrk="1" hangingPunct="1"/>
            <a:r>
              <a:rPr lang="en-US" sz="2000" b="0" kern="0" dirty="0" err="1"/>
              <a:t>Kylian</a:t>
            </a:r>
            <a:r>
              <a:rPr lang="en-US" sz="2000" b="0" kern="0" dirty="0"/>
              <a:t> </a:t>
            </a:r>
            <a:r>
              <a:rPr lang="en-US" sz="2000" b="0" kern="0" dirty="0" err="1"/>
              <a:t>Mbappe</a:t>
            </a:r>
            <a:r>
              <a:rPr lang="en-US" sz="2000" b="0" kern="0" dirty="0"/>
              <a:t> should be used as the new poster boy for the marketing of the Qatar World Cup.</a:t>
            </a:r>
          </a:p>
          <a:p>
            <a:pPr lvl="1" eaLnBrk="1" hangingPunct="1"/>
            <a:r>
              <a:rPr lang="en-US" sz="2000" b="0" kern="0" dirty="0" err="1"/>
              <a:t>Mbappe</a:t>
            </a:r>
            <a:r>
              <a:rPr lang="en-US" sz="2000" b="0" kern="0" dirty="0"/>
              <a:t> was the most mentioned player in the entire dataset and had 15,000 positive tweets in which he was mentioned, significantly greater than the traditional star player Messi who only had 7,000 positive tweets.</a:t>
            </a:r>
          </a:p>
          <a:p>
            <a:pPr eaLnBrk="1" hangingPunct="1"/>
            <a:endParaRPr lang="en-US" b="0" kern="0" dirty="0"/>
          </a:p>
        </p:txBody>
      </p:sp>
      <p:pic>
        <p:nvPicPr>
          <p:cNvPr id="12" name="Picture 11">
            <a:extLst>
              <a:ext uri="{FF2B5EF4-FFF2-40B4-BE49-F238E27FC236}">
                <a16:creationId xmlns:a16="http://schemas.microsoft.com/office/drawing/2014/main" id="{EC555DDF-096D-414A-FA8F-1A2210CACF7C}"/>
              </a:ext>
            </a:extLst>
          </p:cNvPr>
          <p:cNvPicPr>
            <a:picLocks noChangeAspect="1"/>
          </p:cNvPicPr>
          <p:nvPr/>
        </p:nvPicPr>
        <p:blipFill>
          <a:blip r:embed="rId2"/>
          <a:stretch>
            <a:fillRect/>
          </a:stretch>
        </p:blipFill>
        <p:spPr>
          <a:xfrm>
            <a:off x="7839075" y="1403350"/>
            <a:ext cx="3973068" cy="2646063"/>
          </a:xfrm>
          <a:prstGeom prst="rect">
            <a:avLst/>
          </a:prstGeom>
        </p:spPr>
      </p:pic>
    </p:spTree>
    <p:extLst>
      <p:ext uri="{BB962C8B-B14F-4D97-AF65-F5344CB8AC3E}">
        <p14:creationId xmlns:p14="http://schemas.microsoft.com/office/powerpoint/2010/main" val="3049833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024E8-A9FD-E43B-8546-7CB1EFA8D174}"/>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A45607C6-EC75-05E0-689B-860B3467C122}"/>
              </a:ext>
            </a:extLst>
          </p:cNvPr>
          <p:cNvSpPr>
            <a:spLocks noGrp="1"/>
          </p:cNvSpPr>
          <p:nvPr>
            <p:ph idx="1"/>
          </p:nvPr>
        </p:nvSpPr>
        <p:spPr/>
        <p:txBody>
          <a:bodyPr/>
          <a:lstStyle/>
          <a:p>
            <a:r>
              <a:rPr lang="en-US" dirty="0"/>
              <a:t>Further topic exploration.</a:t>
            </a:r>
          </a:p>
          <a:p>
            <a:r>
              <a:rPr lang="en-US" dirty="0"/>
              <a:t>Automated easy to use topic visualization tool</a:t>
            </a:r>
          </a:p>
        </p:txBody>
      </p:sp>
      <p:sp>
        <p:nvSpPr>
          <p:cNvPr id="4" name="Date Placeholder 3">
            <a:extLst>
              <a:ext uri="{FF2B5EF4-FFF2-40B4-BE49-F238E27FC236}">
                <a16:creationId xmlns:a16="http://schemas.microsoft.com/office/drawing/2014/main" id="{7CCD41DE-697A-CCA5-7E29-464F1C12CF1B}"/>
              </a:ext>
            </a:extLst>
          </p:cNvPr>
          <p:cNvSpPr>
            <a:spLocks noGrp="1"/>
          </p:cNvSpPr>
          <p:nvPr>
            <p:ph type="dt" sz="half" idx="10"/>
          </p:nvPr>
        </p:nvSpPr>
        <p:spPr/>
        <p:txBody>
          <a:bodyPr/>
          <a:lstStyle/>
          <a:p>
            <a:fld id="{98797AB9-6216-4D99-B430-5F74C419287A}" type="datetime1">
              <a:rPr lang="en-US" altLang="ru-RU" smtClean="0"/>
              <a:t>11/9/2022</a:t>
            </a:fld>
            <a:endParaRPr lang="ru-RU" altLang="ru-RU"/>
          </a:p>
        </p:txBody>
      </p:sp>
      <p:sp>
        <p:nvSpPr>
          <p:cNvPr id="5" name="Footer Placeholder 4">
            <a:extLst>
              <a:ext uri="{FF2B5EF4-FFF2-40B4-BE49-F238E27FC236}">
                <a16:creationId xmlns:a16="http://schemas.microsoft.com/office/drawing/2014/main" id="{CEED55FA-54EC-4E44-1BFF-FE7B6CF9C110}"/>
              </a:ext>
            </a:extLst>
          </p:cNvPr>
          <p:cNvSpPr>
            <a:spLocks noGrp="1"/>
          </p:cNvSpPr>
          <p:nvPr>
            <p:ph type="ftr" sz="quarter" idx="11"/>
          </p:nvPr>
        </p:nvSpPr>
        <p:spPr/>
        <p:txBody>
          <a:bodyPr/>
          <a:lstStyle/>
          <a:p>
            <a:r>
              <a:rPr lang="en-US" altLang="ru-RU"/>
              <a:t>Designed by PoweredTemplate.com</a:t>
            </a:r>
            <a:endParaRPr lang="ru-RU" altLang="ru-RU"/>
          </a:p>
        </p:txBody>
      </p:sp>
      <p:sp>
        <p:nvSpPr>
          <p:cNvPr id="6" name="Slide Number Placeholder 5">
            <a:extLst>
              <a:ext uri="{FF2B5EF4-FFF2-40B4-BE49-F238E27FC236}">
                <a16:creationId xmlns:a16="http://schemas.microsoft.com/office/drawing/2014/main" id="{D1857B9A-222C-F68E-80EB-ECDA3CCC6DE7}"/>
              </a:ext>
            </a:extLst>
          </p:cNvPr>
          <p:cNvSpPr>
            <a:spLocks noGrp="1"/>
          </p:cNvSpPr>
          <p:nvPr>
            <p:ph type="sldNum" sz="quarter" idx="12"/>
          </p:nvPr>
        </p:nvSpPr>
        <p:spPr/>
        <p:txBody>
          <a:bodyPr/>
          <a:lstStyle/>
          <a:p>
            <a:fld id="{8C0EEE62-4290-4056-AF96-1D9FB00F80BB}" type="slidenum">
              <a:rPr lang="ru-RU" altLang="ru-RU" smtClean="0"/>
              <a:pPr/>
              <a:t>8</a:t>
            </a:fld>
            <a:endParaRPr lang="ru-RU" altLang="ru-RU"/>
          </a:p>
        </p:txBody>
      </p:sp>
    </p:spTree>
    <p:extLst>
      <p:ext uri="{BB962C8B-B14F-4D97-AF65-F5344CB8AC3E}">
        <p14:creationId xmlns:p14="http://schemas.microsoft.com/office/powerpoint/2010/main" val="3178585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99334-B29E-0BE7-2B04-40D079FE6E1F}"/>
              </a:ext>
            </a:extLst>
          </p:cNvPr>
          <p:cNvSpPr>
            <a:spLocks noGrp="1"/>
          </p:cNvSpPr>
          <p:nvPr>
            <p:ph type="title"/>
          </p:nvPr>
        </p:nvSpPr>
        <p:spPr/>
        <p:txBody>
          <a:bodyPr/>
          <a:lstStyle/>
          <a:p>
            <a:r>
              <a:rPr lang="en-US" dirty="0"/>
              <a:t>Contact </a:t>
            </a:r>
          </a:p>
        </p:txBody>
      </p:sp>
      <p:sp>
        <p:nvSpPr>
          <p:cNvPr id="3" name="Content Placeholder 2">
            <a:extLst>
              <a:ext uri="{FF2B5EF4-FFF2-40B4-BE49-F238E27FC236}">
                <a16:creationId xmlns:a16="http://schemas.microsoft.com/office/drawing/2014/main" id="{3A70D537-E994-4A2E-FC33-59286D7C6D1C}"/>
              </a:ext>
            </a:extLst>
          </p:cNvPr>
          <p:cNvSpPr>
            <a:spLocks noGrp="1"/>
          </p:cNvSpPr>
          <p:nvPr>
            <p:ph idx="1"/>
          </p:nvPr>
        </p:nvSpPr>
        <p:spPr/>
        <p:txBody>
          <a:bodyPr/>
          <a:lstStyle/>
          <a:p>
            <a:r>
              <a:rPr lang="en-US" i="0" dirty="0">
                <a:effectLst/>
                <a:latin typeface="-apple-system"/>
                <a:hlinkClick r:id="rId2"/>
              </a:rPr>
              <a:t>linkedin.com/in/miles-</a:t>
            </a:r>
            <a:r>
              <a:rPr lang="en-US" i="0" dirty="0" err="1">
                <a:effectLst/>
                <a:latin typeface="-apple-system"/>
                <a:hlinkClick r:id="rId2"/>
              </a:rPr>
              <a:t>rousseau</a:t>
            </a:r>
            <a:endParaRPr lang="en-US" i="0" dirty="0">
              <a:effectLst/>
              <a:latin typeface="-apple-system"/>
            </a:endParaRPr>
          </a:p>
          <a:p>
            <a:r>
              <a:rPr lang="en-US" dirty="0">
                <a:latin typeface="-apple-system"/>
                <a:hlinkClick r:id="rId3"/>
              </a:rPr>
              <a:t>milesrousseau97@gmail.com</a:t>
            </a:r>
            <a:endParaRPr lang="en-US" dirty="0">
              <a:latin typeface="-apple-system"/>
            </a:endParaRPr>
          </a:p>
          <a:p>
            <a:endParaRPr lang="en-US" dirty="0"/>
          </a:p>
        </p:txBody>
      </p:sp>
      <p:sp>
        <p:nvSpPr>
          <p:cNvPr id="4" name="Date Placeholder 3">
            <a:extLst>
              <a:ext uri="{FF2B5EF4-FFF2-40B4-BE49-F238E27FC236}">
                <a16:creationId xmlns:a16="http://schemas.microsoft.com/office/drawing/2014/main" id="{1BFF4DB4-9997-9154-3302-FC425A250F00}"/>
              </a:ext>
            </a:extLst>
          </p:cNvPr>
          <p:cNvSpPr>
            <a:spLocks noGrp="1"/>
          </p:cNvSpPr>
          <p:nvPr>
            <p:ph type="dt" sz="half" idx="10"/>
          </p:nvPr>
        </p:nvSpPr>
        <p:spPr/>
        <p:txBody>
          <a:bodyPr/>
          <a:lstStyle/>
          <a:p>
            <a:fld id="{98797AB9-6216-4D99-B430-5F74C419287A}" type="datetime1">
              <a:rPr lang="en-US" altLang="ru-RU" smtClean="0"/>
              <a:t>11/9/2022</a:t>
            </a:fld>
            <a:endParaRPr lang="ru-RU" altLang="ru-RU"/>
          </a:p>
        </p:txBody>
      </p:sp>
      <p:sp>
        <p:nvSpPr>
          <p:cNvPr id="5" name="Footer Placeholder 4">
            <a:extLst>
              <a:ext uri="{FF2B5EF4-FFF2-40B4-BE49-F238E27FC236}">
                <a16:creationId xmlns:a16="http://schemas.microsoft.com/office/drawing/2014/main" id="{8E7D3935-07E5-13BC-0363-EAFD72C691F7}"/>
              </a:ext>
            </a:extLst>
          </p:cNvPr>
          <p:cNvSpPr>
            <a:spLocks noGrp="1"/>
          </p:cNvSpPr>
          <p:nvPr>
            <p:ph type="ftr" sz="quarter" idx="11"/>
          </p:nvPr>
        </p:nvSpPr>
        <p:spPr/>
        <p:txBody>
          <a:bodyPr/>
          <a:lstStyle/>
          <a:p>
            <a:r>
              <a:rPr lang="en-US" altLang="ru-RU"/>
              <a:t>Designed by PoweredTemplate.com</a:t>
            </a:r>
            <a:endParaRPr lang="ru-RU" altLang="ru-RU"/>
          </a:p>
        </p:txBody>
      </p:sp>
      <p:sp>
        <p:nvSpPr>
          <p:cNvPr id="6" name="Slide Number Placeholder 5">
            <a:extLst>
              <a:ext uri="{FF2B5EF4-FFF2-40B4-BE49-F238E27FC236}">
                <a16:creationId xmlns:a16="http://schemas.microsoft.com/office/drawing/2014/main" id="{D8F62FBD-A6F1-E2EB-2644-C529BD0CDFA7}"/>
              </a:ext>
            </a:extLst>
          </p:cNvPr>
          <p:cNvSpPr>
            <a:spLocks noGrp="1"/>
          </p:cNvSpPr>
          <p:nvPr>
            <p:ph type="sldNum" sz="quarter" idx="12"/>
          </p:nvPr>
        </p:nvSpPr>
        <p:spPr/>
        <p:txBody>
          <a:bodyPr/>
          <a:lstStyle/>
          <a:p>
            <a:fld id="{8C0EEE62-4290-4056-AF96-1D9FB00F80BB}" type="slidenum">
              <a:rPr lang="ru-RU" altLang="ru-RU" smtClean="0"/>
              <a:pPr/>
              <a:t>9</a:t>
            </a:fld>
            <a:endParaRPr lang="ru-RU" altLang="ru-RU"/>
          </a:p>
        </p:txBody>
      </p:sp>
      <p:pic>
        <p:nvPicPr>
          <p:cNvPr id="8" name="Picture 7" descr="Qr code&#10;&#10;Description automatically generated">
            <a:extLst>
              <a:ext uri="{FF2B5EF4-FFF2-40B4-BE49-F238E27FC236}">
                <a16:creationId xmlns:a16="http://schemas.microsoft.com/office/drawing/2014/main" id="{07E90423-61C1-6BC1-1CDD-5F7B35D1006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7717" y="2653901"/>
            <a:ext cx="3640958" cy="3640958"/>
          </a:xfrm>
          <a:prstGeom prst="rect">
            <a:avLst/>
          </a:prstGeom>
        </p:spPr>
      </p:pic>
    </p:spTree>
    <p:extLst>
      <p:ext uri="{BB962C8B-B14F-4D97-AF65-F5344CB8AC3E}">
        <p14:creationId xmlns:p14="http://schemas.microsoft.com/office/powerpoint/2010/main" val="3185557663"/>
      </p:ext>
    </p:extLst>
  </p:cSld>
  <p:clrMapOvr>
    <a:masterClrMapping/>
  </p:clrMapOvr>
</p:sld>
</file>

<file path=ppt/theme/theme1.xml><?xml version="1.0" encoding="utf-8"?>
<a:theme xmlns:a="http://schemas.openxmlformats.org/drawingml/2006/main" name="template">
  <a:themeElements>
    <a:clrScheme name="footbool cub">
      <a:dk1>
        <a:srgbClr val="231E21"/>
      </a:dk1>
      <a:lt1>
        <a:srgbClr val="EAEAEA"/>
      </a:lt1>
      <a:dk2>
        <a:srgbClr val="000000"/>
      </a:dk2>
      <a:lt2>
        <a:srgbClr val="FFFFFF"/>
      </a:lt2>
      <a:accent1>
        <a:srgbClr val="6A6A6A"/>
      </a:accent1>
      <a:accent2>
        <a:srgbClr val="3CB0C7"/>
      </a:accent2>
      <a:accent3>
        <a:srgbClr val="2D3F4B"/>
      </a:accent3>
      <a:accent4>
        <a:srgbClr val="397986"/>
      </a:accent4>
      <a:accent5>
        <a:srgbClr val="D3631F"/>
      </a:accent5>
      <a:accent6>
        <a:srgbClr val="FD840A"/>
      </a:accent6>
      <a:hlink>
        <a:srgbClr val="FF0000"/>
      </a:hlink>
      <a:folHlink>
        <a:srgbClr val="00B0F0"/>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altLang="ru-RU" sz="18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altLang="ru-RU" sz="1800" b="1" i="0" u="none" strike="noStrike" cap="none" normalizeH="0" baseline="0" smtClean="0">
            <a:ln>
              <a:noFill/>
            </a:ln>
            <a:solidFill>
              <a:schemeClr val="tx1"/>
            </a:solidFill>
            <a:effectLst/>
            <a:latin typeface="Arial" charset="0"/>
          </a:defRPr>
        </a:defPPr>
      </a:lstStyle>
    </a:lnDef>
  </a:objectDefaults>
  <a:extraClrSchemeLst>
    <a:extraClrScheme>
      <a:clrScheme name="template 1">
        <a:dk1>
          <a:srgbClr val="4D4D4D"/>
        </a:dk1>
        <a:lt1>
          <a:srgbClr val="FFFFFF"/>
        </a:lt1>
        <a:dk2>
          <a:srgbClr val="000000"/>
        </a:dk2>
        <a:lt2>
          <a:srgbClr val="D5E1F3"/>
        </a:lt2>
        <a:accent1>
          <a:srgbClr val="BC4417"/>
        </a:accent1>
        <a:accent2>
          <a:srgbClr val="CF9C1C"/>
        </a:accent2>
        <a:accent3>
          <a:srgbClr val="FFFFFF"/>
        </a:accent3>
        <a:accent4>
          <a:srgbClr val="404040"/>
        </a:accent4>
        <a:accent5>
          <a:srgbClr val="DAB0AB"/>
        </a:accent5>
        <a:accent6>
          <a:srgbClr val="BB8D18"/>
        </a:accent6>
        <a:hlink>
          <a:srgbClr val="E8C97C"/>
        </a:hlink>
        <a:folHlink>
          <a:srgbClr val="EAEAEA"/>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000000"/>
        </a:dk2>
        <a:lt2>
          <a:srgbClr val="986615"/>
        </a:lt2>
        <a:accent1>
          <a:srgbClr val="BF4413"/>
        </a:accent1>
        <a:accent2>
          <a:srgbClr val="FFAB21"/>
        </a:accent2>
        <a:accent3>
          <a:srgbClr val="FFFFFF"/>
        </a:accent3>
        <a:accent4>
          <a:srgbClr val="404040"/>
        </a:accent4>
        <a:accent5>
          <a:srgbClr val="DCB0AA"/>
        </a:accent5>
        <a:accent6>
          <a:srgbClr val="E79B1D"/>
        </a:accent6>
        <a:hlink>
          <a:srgbClr val="C5A379"/>
        </a:hlink>
        <a:folHlink>
          <a:srgbClr val="EAEAEA"/>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000000"/>
        </a:dk2>
        <a:lt2>
          <a:srgbClr val="4A1B17"/>
        </a:lt2>
        <a:accent1>
          <a:srgbClr val="C66C00"/>
        </a:accent1>
        <a:accent2>
          <a:srgbClr val="FED416"/>
        </a:accent2>
        <a:accent3>
          <a:srgbClr val="FFFFFF"/>
        </a:accent3>
        <a:accent4>
          <a:srgbClr val="404040"/>
        </a:accent4>
        <a:accent5>
          <a:srgbClr val="DFBAAA"/>
        </a:accent5>
        <a:accent6>
          <a:srgbClr val="E6C013"/>
        </a:accent6>
        <a:hlink>
          <a:srgbClr val="FFDE93"/>
        </a:hlink>
        <a:folHlink>
          <a:srgbClr val="EAEAEA"/>
        </a:folHlink>
      </a:clrScheme>
      <a:clrMap bg1="lt1" tx1="dk1" bg2="lt2" tx2="dk2" accent1="accent1" accent2="accent2" accent3="accent3" accent4="accent4" accent5="accent5" accent6="accent6" hlink="hlink" folHlink="folHlink"/>
    </a:extraClrScheme>
    <a:extraClrScheme>
      <a:clrScheme name="template 4">
        <a:dk1>
          <a:srgbClr val="4D4D4D"/>
        </a:dk1>
        <a:lt1>
          <a:srgbClr val="FFFFFF"/>
        </a:lt1>
        <a:dk2>
          <a:srgbClr val="000000"/>
        </a:dk2>
        <a:lt2>
          <a:srgbClr val="9B6902"/>
        </a:lt2>
        <a:accent1>
          <a:srgbClr val="C75E00"/>
        </a:accent1>
        <a:accent2>
          <a:srgbClr val="FED416"/>
        </a:accent2>
        <a:accent3>
          <a:srgbClr val="FFFFFF"/>
        </a:accent3>
        <a:accent4>
          <a:srgbClr val="404040"/>
        </a:accent4>
        <a:accent5>
          <a:srgbClr val="E0B6AA"/>
        </a:accent5>
        <a:accent6>
          <a:srgbClr val="E6C013"/>
        </a:accent6>
        <a:hlink>
          <a:srgbClr val="EE6600"/>
        </a:hlink>
        <a:folHlink>
          <a:srgbClr val="EAEAEA"/>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000000"/>
        </a:dk2>
        <a:lt2>
          <a:srgbClr val="570301"/>
        </a:lt2>
        <a:accent1>
          <a:srgbClr val="D37E00"/>
        </a:accent1>
        <a:accent2>
          <a:srgbClr val="F5CB03"/>
        </a:accent2>
        <a:accent3>
          <a:srgbClr val="FFFFFF"/>
        </a:accent3>
        <a:accent4>
          <a:srgbClr val="404040"/>
        </a:accent4>
        <a:accent5>
          <a:srgbClr val="E6C0AA"/>
        </a:accent5>
        <a:accent6>
          <a:srgbClr val="DEB802"/>
        </a:accent6>
        <a:hlink>
          <a:srgbClr val="D86001"/>
        </a:hlink>
        <a:folHlink>
          <a:srgbClr val="EAEAEA"/>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000000"/>
        </a:dk2>
        <a:lt2>
          <a:srgbClr val="713C0C"/>
        </a:lt2>
        <a:accent1>
          <a:srgbClr val="E4B058"/>
        </a:accent1>
        <a:accent2>
          <a:srgbClr val="FDD912"/>
        </a:accent2>
        <a:accent3>
          <a:srgbClr val="FFFFFF"/>
        </a:accent3>
        <a:accent4>
          <a:srgbClr val="404040"/>
        </a:accent4>
        <a:accent5>
          <a:srgbClr val="EFD4B4"/>
        </a:accent5>
        <a:accent6>
          <a:srgbClr val="E5C40F"/>
        </a:accent6>
        <a:hlink>
          <a:srgbClr val="E06301"/>
        </a:hlink>
        <a:folHlink>
          <a:srgbClr val="EAEAEA"/>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000000"/>
        </a:dk2>
        <a:lt2>
          <a:srgbClr val="953900"/>
        </a:lt2>
        <a:accent1>
          <a:srgbClr val="B65300"/>
        </a:accent1>
        <a:accent2>
          <a:srgbClr val="CE6A00"/>
        </a:accent2>
        <a:accent3>
          <a:srgbClr val="FFFFFF"/>
        </a:accent3>
        <a:accent4>
          <a:srgbClr val="404040"/>
        </a:accent4>
        <a:accent5>
          <a:srgbClr val="D7B3AA"/>
        </a:accent5>
        <a:accent6>
          <a:srgbClr val="BA5F00"/>
        </a:accent6>
        <a:hlink>
          <a:srgbClr val="F0A806"/>
        </a:hlink>
        <a:folHlink>
          <a:srgbClr val="FFE6CD"/>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000000"/>
        </a:dk2>
        <a:lt2>
          <a:srgbClr val="D87200"/>
        </a:lt2>
        <a:accent1>
          <a:srgbClr val="E29B07"/>
        </a:accent1>
        <a:accent2>
          <a:srgbClr val="EDBF03"/>
        </a:accent2>
        <a:accent3>
          <a:srgbClr val="FFFFFF"/>
        </a:accent3>
        <a:accent4>
          <a:srgbClr val="404040"/>
        </a:accent4>
        <a:accent5>
          <a:srgbClr val="EECBAA"/>
        </a:accent5>
        <a:accent6>
          <a:srgbClr val="D7AD02"/>
        </a:accent6>
        <a:hlink>
          <a:srgbClr val="7CA43F"/>
        </a:hlink>
        <a:folHlink>
          <a:srgbClr val="FFE6CD"/>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000000"/>
        </a:dk2>
        <a:lt2>
          <a:srgbClr val="D24D06"/>
        </a:lt2>
        <a:accent1>
          <a:srgbClr val="E59709"/>
        </a:accent1>
        <a:accent2>
          <a:srgbClr val="E9AC24"/>
        </a:accent2>
        <a:accent3>
          <a:srgbClr val="FFFFFF"/>
        </a:accent3>
        <a:accent4>
          <a:srgbClr val="404040"/>
        </a:accent4>
        <a:accent5>
          <a:srgbClr val="F0C9AA"/>
        </a:accent5>
        <a:accent6>
          <a:srgbClr val="D39B20"/>
        </a:accent6>
        <a:hlink>
          <a:srgbClr val="F7B80B"/>
        </a:hlink>
        <a:folHlink>
          <a:srgbClr val="FFE6CD"/>
        </a:folHlink>
      </a:clrScheme>
      <a:clrMap bg1="lt1" tx1="dk1" bg2="lt2" tx2="dk2" accent1="accent1" accent2="accent2" accent3="accent3" accent4="accent4" accent5="accent5" accent6="accent6" hlink="hlink" folHlink="folHlink"/>
    </a:extraClrScheme>
    <a:extraClrScheme>
      <a:clrScheme name="template 10">
        <a:dk1>
          <a:srgbClr val="4D4D4D"/>
        </a:dk1>
        <a:lt1>
          <a:srgbClr val="FFFFFF"/>
        </a:lt1>
        <a:dk2>
          <a:srgbClr val="000000"/>
        </a:dk2>
        <a:lt2>
          <a:srgbClr val="CD5003"/>
        </a:lt2>
        <a:accent1>
          <a:srgbClr val="419DCF"/>
        </a:accent1>
        <a:accent2>
          <a:srgbClr val="BC1F1F"/>
        </a:accent2>
        <a:accent3>
          <a:srgbClr val="FFFFFF"/>
        </a:accent3>
        <a:accent4>
          <a:srgbClr val="404040"/>
        </a:accent4>
        <a:accent5>
          <a:srgbClr val="B0CCE4"/>
        </a:accent5>
        <a:accent6>
          <a:srgbClr val="AA1B1B"/>
        </a:accent6>
        <a:hlink>
          <a:srgbClr val="FFE42F"/>
        </a:hlink>
        <a:folHlink>
          <a:srgbClr val="FFE6CD"/>
        </a:folHlink>
      </a:clrScheme>
      <a:clrMap bg1="lt1" tx1="dk1" bg2="lt2" tx2="dk2" accent1="accent1" accent2="accent2" accent3="accent3" accent4="accent4" accent5="accent5" accent6="accent6" hlink="hlink" folHlink="folHlink"/>
    </a:extraClrScheme>
    <a:extraClrScheme>
      <a:clrScheme name="template 11">
        <a:dk1>
          <a:srgbClr val="4D4D4D"/>
        </a:dk1>
        <a:lt1>
          <a:srgbClr val="FFFFFF"/>
        </a:lt1>
        <a:dk2>
          <a:srgbClr val="000000"/>
        </a:dk2>
        <a:lt2>
          <a:srgbClr val="DF2905"/>
        </a:lt2>
        <a:accent1>
          <a:srgbClr val="D05203"/>
        </a:accent1>
        <a:accent2>
          <a:srgbClr val="72A3E1"/>
        </a:accent2>
        <a:accent3>
          <a:srgbClr val="FFFFFF"/>
        </a:accent3>
        <a:accent4>
          <a:srgbClr val="404040"/>
        </a:accent4>
        <a:accent5>
          <a:srgbClr val="E4B3AA"/>
        </a:accent5>
        <a:accent6>
          <a:srgbClr val="6793CC"/>
        </a:accent6>
        <a:hlink>
          <a:srgbClr val="F3A105"/>
        </a:hlink>
        <a:folHlink>
          <a:srgbClr val="EAEAEA"/>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emplate.pptx" id="{D23C2B46-971E-4DBD-BDAE-F9FF803A8782}" vid="{BF2FF4E6-DB16-41B8-AB66-B164668D0138}"/>
    </a:ext>
  </a:extLst>
</a:theme>
</file>

<file path=ppt/theme/theme2.xml><?xml version="1.0" encoding="utf-8"?>
<a:theme xmlns:a="http://schemas.openxmlformats.org/drawingml/2006/main" name="Custom Design">
  <a:themeElements>
    <a:clrScheme name="footbool cub">
      <a:dk1>
        <a:srgbClr val="231E21"/>
      </a:dk1>
      <a:lt1>
        <a:srgbClr val="EAEAEA"/>
      </a:lt1>
      <a:dk2>
        <a:srgbClr val="000000"/>
      </a:dk2>
      <a:lt2>
        <a:srgbClr val="FFFFFF"/>
      </a:lt2>
      <a:accent1>
        <a:srgbClr val="6A6A6A"/>
      </a:accent1>
      <a:accent2>
        <a:srgbClr val="3CB0C7"/>
      </a:accent2>
      <a:accent3>
        <a:srgbClr val="2D3F4B"/>
      </a:accent3>
      <a:accent4>
        <a:srgbClr val="397986"/>
      </a:accent4>
      <a:accent5>
        <a:srgbClr val="D3631F"/>
      </a:accent5>
      <a:accent6>
        <a:srgbClr val="FD840A"/>
      </a:accent6>
      <a:hlink>
        <a:srgbClr val="FF0000"/>
      </a:hlink>
      <a:folHlink>
        <a:srgbClr val="00B0F0"/>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altLang="ru-RU" sz="18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altLang="ru-RU" sz="1800" b="1" i="0" u="none" strike="noStrike" cap="none" normalizeH="0" baseline="0" smtClean="0">
            <a:ln>
              <a:noFill/>
            </a:ln>
            <a:solidFill>
              <a:schemeClr val="tx1"/>
            </a:solidFill>
            <a:effectLst/>
            <a:latin typeface="Arial" charset="0"/>
          </a:defRPr>
        </a:defPPr>
      </a:lst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emplate.pptx" id="{D23C2B46-971E-4DBD-BDAE-F9FF803A8782}" vid="{24D0CF32-DE86-46C7-A873-63ACFEACDB14}"/>
    </a:ext>
  </a:extLst>
</a:theme>
</file>

<file path=ppt/theme/theme3.xml><?xml version="1.0" encoding="utf-8"?>
<a:theme xmlns:a="http://schemas.openxmlformats.org/drawingml/2006/main" name="1_Custom Design">
  <a:themeElements>
    <a:clrScheme name="footbool cub">
      <a:dk1>
        <a:srgbClr val="231E21"/>
      </a:dk1>
      <a:lt1>
        <a:srgbClr val="EAEAEA"/>
      </a:lt1>
      <a:dk2>
        <a:srgbClr val="000000"/>
      </a:dk2>
      <a:lt2>
        <a:srgbClr val="FFFFFF"/>
      </a:lt2>
      <a:accent1>
        <a:srgbClr val="6A6A6A"/>
      </a:accent1>
      <a:accent2>
        <a:srgbClr val="3CB0C7"/>
      </a:accent2>
      <a:accent3>
        <a:srgbClr val="2D3F4B"/>
      </a:accent3>
      <a:accent4>
        <a:srgbClr val="397986"/>
      </a:accent4>
      <a:accent5>
        <a:srgbClr val="D3631F"/>
      </a:accent5>
      <a:accent6>
        <a:srgbClr val="FD840A"/>
      </a:accent6>
      <a:hlink>
        <a:srgbClr val="FF0000"/>
      </a:hlink>
      <a:folHlink>
        <a:srgbClr val="00B0F0"/>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altLang="ru-RU" sz="18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ru-RU" altLang="ru-RU" sz="1800" b="1" i="0" u="none" strike="noStrike" cap="none" normalizeH="0" baseline="0" smtClean="0">
            <a:ln>
              <a:noFill/>
            </a:ln>
            <a:solidFill>
              <a:schemeClr val="tx1"/>
            </a:solidFill>
            <a:effectLst/>
            <a:latin typeface="Arial" charset="0"/>
          </a:defRPr>
        </a:defPPr>
      </a:lstStyle>
    </a:lnDef>
  </a:objectDefaults>
  <a:extraClrSchemeLst>
    <a:extraClrScheme>
      <a:clrScheme name="Custom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Custom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Custom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Custom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Custom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Custom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Custom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Custom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Custom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Custom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Custom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Custom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template</Template>
  <TotalTime>13765</TotalTime>
  <Words>417</Words>
  <Application>Microsoft Office PowerPoint</Application>
  <PresentationFormat>Widescreen</PresentationFormat>
  <Paragraphs>51</Paragraphs>
  <Slides>9</Slides>
  <Notes>0</Notes>
  <HiddenSlides>0</HiddenSlides>
  <MMClips>0</MMClips>
  <ScaleCrop>false</ScaleCrop>
  <HeadingPairs>
    <vt:vector size="6" baseType="variant">
      <vt:variant>
        <vt:lpstr>Fonts Used</vt:lpstr>
      </vt:variant>
      <vt:variant>
        <vt:i4>4</vt:i4>
      </vt:variant>
      <vt:variant>
        <vt:lpstr>Theme</vt:lpstr>
      </vt:variant>
      <vt:variant>
        <vt:i4>3</vt:i4>
      </vt:variant>
      <vt:variant>
        <vt:lpstr>Slide Titles</vt:lpstr>
      </vt:variant>
      <vt:variant>
        <vt:i4>9</vt:i4>
      </vt:variant>
    </vt:vector>
  </HeadingPairs>
  <TitlesOfParts>
    <vt:vector size="16" baseType="lpstr">
      <vt:lpstr>-apple-system</vt:lpstr>
      <vt:lpstr>Arial</vt:lpstr>
      <vt:lpstr>Calibri</vt:lpstr>
      <vt:lpstr>Calibri Light</vt:lpstr>
      <vt:lpstr>template</vt:lpstr>
      <vt:lpstr>Custom Design</vt:lpstr>
      <vt:lpstr>1_Custom Design</vt:lpstr>
      <vt:lpstr>Capstone Project –  FIFA World Cup 2018 Twitter Analysis</vt:lpstr>
      <vt:lpstr>Introduction</vt:lpstr>
      <vt:lpstr>Dataset</vt:lpstr>
      <vt:lpstr> Analysis </vt:lpstr>
      <vt:lpstr>Insights</vt:lpstr>
      <vt:lpstr>Actions </vt:lpstr>
      <vt:lpstr>Actions </vt:lpstr>
      <vt:lpstr>Next steps</vt:lpstr>
      <vt:lpstr>Contact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 –  FIFA World Cup 2018 Twitter Analysis</dc:title>
  <dc:creator>Miles Rousseau</dc:creator>
  <cp:lastModifiedBy>Miles Rousseau</cp:lastModifiedBy>
  <cp:revision>19</cp:revision>
  <dcterms:created xsi:type="dcterms:W3CDTF">2022-10-20T06:00:04Z</dcterms:created>
  <dcterms:modified xsi:type="dcterms:W3CDTF">2022-11-15T17:56:37Z</dcterms:modified>
</cp:coreProperties>
</file>

<file path=docProps/thumbnail.jpeg>
</file>